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2" r:id="rId4"/>
  </p:sldMasterIdLst>
  <p:notesMasterIdLst>
    <p:notesMasterId r:id="rId25"/>
  </p:notesMasterIdLst>
  <p:sldIdLst>
    <p:sldId id="256" r:id="rId5"/>
    <p:sldId id="298" r:id="rId6"/>
    <p:sldId id="305" r:id="rId7"/>
    <p:sldId id="306" r:id="rId8"/>
    <p:sldId id="307" r:id="rId9"/>
    <p:sldId id="308" r:id="rId10"/>
    <p:sldId id="299" r:id="rId11"/>
    <p:sldId id="301" r:id="rId12"/>
    <p:sldId id="310" r:id="rId13"/>
    <p:sldId id="302" r:id="rId14"/>
    <p:sldId id="297" r:id="rId15"/>
    <p:sldId id="309" r:id="rId16"/>
    <p:sldId id="311" r:id="rId17"/>
    <p:sldId id="312" r:id="rId18"/>
    <p:sldId id="313" r:id="rId19"/>
    <p:sldId id="314" r:id="rId20"/>
    <p:sldId id="258" r:id="rId21"/>
    <p:sldId id="315" r:id="rId22"/>
    <p:sldId id="316" r:id="rId23"/>
    <p:sldId id="31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oshua J. Cogliati" initials="JC" lastIdx="2" clrIdx="6">
    <p:extLst>
      <p:ext uri="{19B8F6BF-5375-455C-9EA6-DF929625EA0E}">
        <p15:presenceInfo xmlns:p15="http://schemas.microsoft.com/office/powerpoint/2012/main" userId="S::joshua.cogliati@inl.gov::761e2b93-88e3-4e1b-9737-8d20e74e376a" providerId="AD"/>
      </p:ext>
    </p:extLst>
  </p:cmAuthor>
  <p:cmAuthor id="1" name="Paul W. Talbot" initials="PT" lastIdx="4" clrIdx="0">
    <p:extLst>
      <p:ext uri="{19B8F6BF-5375-455C-9EA6-DF929625EA0E}">
        <p15:presenceInfo xmlns:p15="http://schemas.microsoft.com/office/powerpoint/2012/main" userId="S::paul.talbot@inl.gov::47b4e9e4-eb66-4b1d-81b2-c4f964d4aa41" providerId="AD"/>
      </p:ext>
    </p:extLst>
  </p:cmAuthor>
  <p:cmAuthor id="2" name="Diego Mandelli" initials="DM" lastIdx="10" clrIdx="1">
    <p:extLst>
      <p:ext uri="{19B8F6BF-5375-455C-9EA6-DF929625EA0E}">
        <p15:presenceInfo xmlns:p15="http://schemas.microsoft.com/office/powerpoint/2012/main" userId="S::diego.mandelli@inl.gov::0250b4d7-e5ff-4346-9fdf-1471b8520920" providerId="AD"/>
      </p:ext>
    </p:extLst>
  </p:cmAuthor>
  <p:cmAuthor id="3" name="Congjian Wang" initials="CW" lastIdx="2" clrIdx="2">
    <p:extLst>
      <p:ext uri="{19B8F6BF-5375-455C-9EA6-DF929625EA0E}">
        <p15:presenceInfo xmlns:p15="http://schemas.microsoft.com/office/powerpoint/2012/main" userId="S::congjian.wang@inl.gov::18790317-30ac-465e-8114-1d5db7f90a74" providerId="AD"/>
      </p:ext>
    </p:extLst>
  </p:cmAuthor>
  <p:cmAuthor id="4" name="Mohammad G. Abdo" initials="MA" lastIdx="2" clrIdx="3">
    <p:extLst>
      <p:ext uri="{19B8F6BF-5375-455C-9EA6-DF929625EA0E}">
        <p15:presenceInfo xmlns:p15="http://schemas.microsoft.com/office/powerpoint/2012/main" userId="S::mohammad.abdo@inl.gov::a714cb67-05a0-476b-a83a-e1e73bd0e875" providerId="AD"/>
      </p:ext>
    </p:extLst>
  </p:cmAuthor>
  <p:cmAuthor id="5" name="Daniel Garrett" initials="DG" lastIdx="1" clrIdx="4">
    <p:extLst>
      <p:ext uri="{19B8F6BF-5375-455C-9EA6-DF929625EA0E}">
        <p15:presenceInfo xmlns:p15="http://schemas.microsoft.com/office/powerpoint/2012/main" userId="Daniel Garrett" providerId="None"/>
      </p:ext>
    </p:extLst>
  </p:cmAuthor>
  <p:cmAuthor id="6" name="John M. Shaver" initials="JMS" lastIdx="18" clrIdx="5">
    <p:extLst>
      <p:ext uri="{19B8F6BF-5375-455C-9EA6-DF929625EA0E}">
        <p15:presenceInfo xmlns:p15="http://schemas.microsoft.com/office/powerpoint/2012/main" userId="S::John.Shaver@inl.gov::371acd96-c5d1-45c8-bef4-110f37af7b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519E"/>
    <a:srgbClr val="300A24"/>
    <a:srgbClr val="2DA9E1"/>
    <a:srgbClr val="1C3665"/>
    <a:srgbClr val="8EC4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A0777-52A3-8447-895E-7CC480E3B160}" v="381" dt="2024-03-21T04:58:06.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95016"/>
  </p:normalViewPr>
  <p:slideViewPr>
    <p:cSldViewPr snapToGrid="0">
      <p:cViewPr varScale="1">
        <p:scale>
          <a:sx n="167" d="100"/>
          <a:sy n="167" d="100"/>
        </p:scale>
        <p:origin x="176" y="1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Mandelli" userId="0250b4d7-e5ff-4346-9fdf-1471b8520920" providerId="ADAL" clId="{B7173940-F34D-F144-83AA-80C6AD79056B}"/>
    <pc:docChg chg="modSld modNotesMaster">
      <pc:chgData name="Diego Mandelli" userId="0250b4d7-e5ff-4346-9fdf-1471b8520920" providerId="ADAL" clId="{B7173940-F34D-F144-83AA-80C6AD79056B}" dt="2023-06-22T00:24:37.012" v="5" actId="1036"/>
      <pc:docMkLst>
        <pc:docMk/>
      </pc:docMkLst>
      <pc:sldChg chg="modSp mod">
        <pc:chgData name="Diego Mandelli" userId="0250b4d7-e5ff-4346-9fdf-1471b8520920" providerId="ADAL" clId="{B7173940-F34D-F144-83AA-80C6AD79056B}" dt="2023-06-08T00:25:50.211" v="1" actId="1035"/>
        <pc:sldMkLst>
          <pc:docMk/>
          <pc:sldMk cId="4025150931" sldId="256"/>
        </pc:sldMkLst>
        <pc:picChg chg="mod">
          <ac:chgData name="Diego Mandelli" userId="0250b4d7-e5ff-4346-9fdf-1471b8520920" providerId="ADAL" clId="{B7173940-F34D-F144-83AA-80C6AD79056B}" dt="2023-06-08T00:25:50.211" v="1" actId="1035"/>
          <ac:picMkLst>
            <pc:docMk/>
            <pc:sldMk cId="4025150931" sldId="256"/>
            <ac:picMk id="5" creationId="{6678100A-DB60-2DB2-0C3C-91894A8BEEAD}"/>
          </ac:picMkLst>
        </pc:picChg>
      </pc:sldChg>
      <pc:sldChg chg="modSp mod">
        <pc:chgData name="Diego Mandelli" userId="0250b4d7-e5ff-4346-9fdf-1471b8520920" providerId="ADAL" clId="{B7173940-F34D-F144-83AA-80C6AD79056B}" dt="2023-06-08T00:32:44.794" v="2" actId="1076"/>
        <pc:sldMkLst>
          <pc:docMk/>
          <pc:sldMk cId="3740507963" sldId="257"/>
        </pc:sldMkLst>
        <pc:picChg chg="mod">
          <ac:chgData name="Diego Mandelli" userId="0250b4d7-e5ff-4346-9fdf-1471b8520920" providerId="ADAL" clId="{B7173940-F34D-F144-83AA-80C6AD79056B}" dt="2023-06-08T00:32:44.794" v="2" actId="1076"/>
          <ac:picMkLst>
            <pc:docMk/>
            <pc:sldMk cId="3740507963" sldId="257"/>
            <ac:picMk id="4" creationId="{675FDBC1-E23D-746F-A0F7-43EE3248188F}"/>
          </ac:picMkLst>
        </pc:picChg>
      </pc:sldChg>
      <pc:sldChg chg="modSp mod">
        <pc:chgData name="Diego Mandelli" userId="0250b4d7-e5ff-4346-9fdf-1471b8520920" providerId="ADAL" clId="{B7173940-F34D-F144-83AA-80C6AD79056B}" dt="2023-06-22T00:24:37.012" v="5" actId="1036"/>
        <pc:sldMkLst>
          <pc:docMk/>
          <pc:sldMk cId="3509135666" sldId="280"/>
        </pc:sldMkLst>
        <pc:picChg chg="mod">
          <ac:chgData name="Diego Mandelli" userId="0250b4d7-e5ff-4346-9fdf-1471b8520920" providerId="ADAL" clId="{B7173940-F34D-F144-83AA-80C6AD79056B}" dt="2023-06-22T00:24:37.012" v="5" actId="1036"/>
          <ac:picMkLst>
            <pc:docMk/>
            <pc:sldMk cId="3509135666" sldId="280"/>
            <ac:picMk id="5" creationId="{9B3558F7-5292-8D89-71E0-0EDCA8973E47}"/>
          </ac:picMkLst>
        </pc:picChg>
      </pc:sldChg>
    </pc:docChg>
  </pc:docChgLst>
  <pc:docChgLst>
    <pc:chgData name="Diego Mandelli" userId="0250b4d7-e5ff-4346-9fdf-1471b8520920" providerId="ADAL" clId="{1DEDB901-8A43-CA45-AF48-2DDCF87EC9B0}"/>
    <pc:docChg chg="addSld delSld modSld">
      <pc:chgData name="Diego Mandelli" userId="0250b4d7-e5ff-4346-9fdf-1471b8520920" providerId="ADAL" clId="{1DEDB901-8A43-CA45-AF48-2DDCF87EC9B0}" dt="2022-07-22T19:45:37.279" v="4" actId="732"/>
      <pc:docMkLst>
        <pc:docMk/>
      </pc:docMkLst>
      <pc:sldChg chg="addSp modSp">
        <pc:chgData name="Diego Mandelli" userId="0250b4d7-e5ff-4346-9fdf-1471b8520920" providerId="ADAL" clId="{1DEDB901-8A43-CA45-AF48-2DDCF87EC9B0}" dt="2022-07-22T19:42:11.368" v="0"/>
        <pc:sldMkLst>
          <pc:docMk/>
          <pc:sldMk cId="4025150931" sldId="256"/>
        </pc:sldMkLst>
        <pc:picChg chg="add mod">
          <ac:chgData name="Diego Mandelli" userId="0250b4d7-e5ff-4346-9fdf-1471b8520920" providerId="ADAL" clId="{1DEDB901-8A43-CA45-AF48-2DDCF87EC9B0}" dt="2022-07-22T19:42:11.368" v="0"/>
          <ac:picMkLst>
            <pc:docMk/>
            <pc:sldMk cId="4025150931" sldId="256"/>
            <ac:picMk id="5" creationId="{6678100A-DB60-2DB2-0C3C-91894A8BEEAD}"/>
          </ac:picMkLst>
        </pc:picChg>
      </pc:sldChg>
      <pc:sldChg chg="add">
        <pc:chgData name="Diego Mandelli" userId="0250b4d7-e5ff-4346-9fdf-1471b8520920" providerId="ADAL" clId="{1DEDB901-8A43-CA45-AF48-2DDCF87EC9B0}" dt="2022-07-22T19:44:42.752" v="3"/>
        <pc:sldMkLst>
          <pc:docMk/>
          <pc:sldMk cId="2818467310" sldId="276"/>
        </pc:sldMkLst>
      </pc:sldChg>
      <pc:sldChg chg="del">
        <pc:chgData name="Diego Mandelli" userId="0250b4d7-e5ff-4346-9fdf-1471b8520920" providerId="ADAL" clId="{1DEDB901-8A43-CA45-AF48-2DDCF87EC9B0}" dt="2022-07-22T19:44:39.270" v="2" actId="2696"/>
        <pc:sldMkLst>
          <pc:docMk/>
          <pc:sldMk cId="3345961130" sldId="276"/>
        </pc:sldMkLst>
      </pc:sldChg>
      <pc:sldChg chg="modSp mod">
        <pc:chgData name="Diego Mandelli" userId="0250b4d7-e5ff-4346-9fdf-1471b8520920" providerId="ADAL" clId="{1DEDB901-8A43-CA45-AF48-2DDCF87EC9B0}" dt="2022-07-22T19:43:47.518" v="1" actId="255"/>
        <pc:sldMkLst>
          <pc:docMk/>
          <pc:sldMk cId="742206126" sldId="288"/>
        </pc:sldMkLst>
        <pc:spChg chg="mod">
          <ac:chgData name="Diego Mandelli" userId="0250b4d7-e5ff-4346-9fdf-1471b8520920" providerId="ADAL" clId="{1DEDB901-8A43-CA45-AF48-2DDCF87EC9B0}" dt="2022-07-22T19:43:47.518" v="1" actId="255"/>
          <ac:spMkLst>
            <pc:docMk/>
            <pc:sldMk cId="742206126" sldId="288"/>
            <ac:spMk id="3" creationId="{AC58148A-889C-AE92-136C-195F4D0C55A9}"/>
          </ac:spMkLst>
        </pc:spChg>
      </pc:sldChg>
      <pc:sldChg chg="modSp mod">
        <pc:chgData name="Diego Mandelli" userId="0250b4d7-e5ff-4346-9fdf-1471b8520920" providerId="ADAL" clId="{1DEDB901-8A43-CA45-AF48-2DDCF87EC9B0}" dt="2022-07-22T19:45:37.279" v="4" actId="732"/>
        <pc:sldMkLst>
          <pc:docMk/>
          <pc:sldMk cId="2061488366" sldId="298"/>
        </pc:sldMkLst>
        <pc:picChg chg="mod modCrop">
          <ac:chgData name="Diego Mandelli" userId="0250b4d7-e5ff-4346-9fdf-1471b8520920" providerId="ADAL" clId="{1DEDB901-8A43-CA45-AF48-2DDCF87EC9B0}" dt="2022-07-22T19:45:37.279" v="4" actId="732"/>
          <ac:picMkLst>
            <pc:docMk/>
            <pc:sldMk cId="2061488366" sldId="298"/>
            <ac:picMk id="4" creationId="{81848123-DF50-030A-D1D1-629EC9B44BDA}"/>
          </ac:picMkLst>
        </pc:picChg>
      </pc:sldChg>
    </pc:docChg>
  </pc:docChgLst>
  <pc:docChgLst>
    <pc:chgData name="Diego Mandelli" userId="0250b4d7-e5ff-4346-9fdf-1471b8520920" providerId="ADAL" clId="{48017A70-88CE-C247-BD2F-7DFE9157D434}"/>
    <pc:docChg chg="modSld">
      <pc:chgData name="Diego Mandelli" userId="0250b4d7-e5ff-4346-9fdf-1471b8520920" providerId="ADAL" clId="{48017A70-88CE-C247-BD2F-7DFE9157D434}" dt="2023-05-03T19:32:30.594" v="16" actId="207"/>
      <pc:docMkLst>
        <pc:docMk/>
      </pc:docMkLst>
      <pc:sldChg chg="modSp mod">
        <pc:chgData name="Diego Mandelli" userId="0250b4d7-e5ff-4346-9fdf-1471b8520920" providerId="ADAL" clId="{48017A70-88CE-C247-BD2F-7DFE9157D434}" dt="2023-05-03T19:31:53.135" v="14" actId="20577"/>
        <pc:sldMkLst>
          <pc:docMk/>
          <pc:sldMk cId="4025150931" sldId="256"/>
        </pc:sldMkLst>
        <pc:spChg chg="mod">
          <ac:chgData name="Diego Mandelli" userId="0250b4d7-e5ff-4346-9fdf-1471b8520920" providerId="ADAL" clId="{48017A70-88CE-C247-BD2F-7DFE9157D434}" dt="2023-05-03T19:31:53.135" v="14" actId="20577"/>
          <ac:spMkLst>
            <pc:docMk/>
            <pc:sldMk cId="4025150931" sldId="256"/>
            <ac:spMk id="3" creationId="{DC656D43-7FAB-834B-AA9F-965D52A8E525}"/>
          </ac:spMkLst>
        </pc:spChg>
      </pc:sldChg>
      <pc:sldChg chg="modSp mod">
        <pc:chgData name="Diego Mandelli" userId="0250b4d7-e5ff-4346-9fdf-1471b8520920" providerId="ADAL" clId="{48017A70-88CE-C247-BD2F-7DFE9157D434}" dt="2023-05-03T19:32:30.594" v="16" actId="207"/>
        <pc:sldMkLst>
          <pc:docMk/>
          <pc:sldMk cId="2488758675" sldId="281"/>
        </pc:sldMkLst>
        <pc:spChg chg="mod">
          <ac:chgData name="Diego Mandelli" userId="0250b4d7-e5ff-4346-9fdf-1471b8520920" providerId="ADAL" clId="{48017A70-88CE-C247-BD2F-7DFE9157D434}" dt="2023-05-03T19:32:30.594" v="16" actId="207"/>
          <ac:spMkLst>
            <pc:docMk/>
            <pc:sldMk cId="2488758675" sldId="281"/>
            <ac:spMk id="9" creationId="{C419AB02-E4A8-4C58-36C4-51DE8D12DF2B}"/>
          </ac:spMkLst>
        </pc:spChg>
      </pc:sldChg>
    </pc:docChg>
  </pc:docChgLst>
  <pc:docChgLst>
    <pc:chgData name="Congjian Wang" userId="18790317-30ac-465e-8114-1d5db7f90a74" providerId="ADAL" clId="{BA1CB623-B6BE-0644-A79D-519E925EF98A}"/>
    <pc:docChg chg="custSel addSld modSld">
      <pc:chgData name="Congjian Wang" userId="18790317-30ac-465e-8114-1d5db7f90a74" providerId="ADAL" clId="{BA1CB623-B6BE-0644-A79D-519E925EF98A}" dt="2024-02-21T21:32:59.444" v="939" actId="20577"/>
      <pc:docMkLst>
        <pc:docMk/>
      </pc:docMkLst>
      <pc:sldChg chg="modSp new mod">
        <pc:chgData name="Congjian Wang" userId="18790317-30ac-465e-8114-1d5db7f90a74" providerId="ADAL" clId="{BA1CB623-B6BE-0644-A79D-519E925EF98A}" dt="2024-02-21T20:42:29.179" v="175" actId="20577"/>
        <pc:sldMkLst>
          <pc:docMk/>
          <pc:sldMk cId="3872820738" sldId="297"/>
        </pc:sldMkLst>
        <pc:spChg chg="mod">
          <ac:chgData name="Congjian Wang" userId="18790317-30ac-465e-8114-1d5db7f90a74" providerId="ADAL" clId="{BA1CB623-B6BE-0644-A79D-519E925EF98A}" dt="2024-02-21T20:41:20.709" v="49" actId="20577"/>
          <ac:spMkLst>
            <pc:docMk/>
            <pc:sldMk cId="3872820738" sldId="297"/>
            <ac:spMk id="2" creationId="{4E87760A-7B73-9AE9-DFDD-1EF1AA36B83D}"/>
          </ac:spMkLst>
        </pc:spChg>
        <pc:spChg chg="mod">
          <ac:chgData name="Congjian Wang" userId="18790317-30ac-465e-8114-1d5db7f90a74" providerId="ADAL" clId="{BA1CB623-B6BE-0644-A79D-519E925EF98A}" dt="2024-02-21T20:42:29.179" v="175" actId="20577"/>
          <ac:spMkLst>
            <pc:docMk/>
            <pc:sldMk cId="3872820738" sldId="297"/>
            <ac:spMk id="3" creationId="{834B1FB3-F1AF-A2A3-6FE6-F085C7BE52FE}"/>
          </ac:spMkLst>
        </pc:spChg>
      </pc:sldChg>
      <pc:sldChg chg="modSp new mod">
        <pc:chgData name="Congjian Wang" userId="18790317-30ac-465e-8114-1d5db7f90a74" providerId="ADAL" clId="{BA1CB623-B6BE-0644-A79D-519E925EF98A}" dt="2024-02-21T21:32:59.444" v="939" actId="20577"/>
        <pc:sldMkLst>
          <pc:docMk/>
          <pc:sldMk cId="886566856" sldId="298"/>
        </pc:sldMkLst>
        <pc:spChg chg="mod">
          <ac:chgData name="Congjian Wang" userId="18790317-30ac-465e-8114-1d5db7f90a74" providerId="ADAL" clId="{BA1CB623-B6BE-0644-A79D-519E925EF98A}" dt="2024-02-21T20:52:54.828" v="226" actId="20577"/>
          <ac:spMkLst>
            <pc:docMk/>
            <pc:sldMk cId="886566856" sldId="298"/>
            <ac:spMk id="2" creationId="{5CCAE927-144D-C78B-777A-0D14B2CFBF18}"/>
          </ac:spMkLst>
        </pc:spChg>
        <pc:spChg chg="mod">
          <ac:chgData name="Congjian Wang" userId="18790317-30ac-465e-8114-1d5db7f90a74" providerId="ADAL" clId="{BA1CB623-B6BE-0644-A79D-519E925EF98A}" dt="2024-02-21T21:32:59.444" v="939" actId="20577"/>
          <ac:spMkLst>
            <pc:docMk/>
            <pc:sldMk cId="886566856" sldId="298"/>
            <ac:spMk id="3" creationId="{ADE05233-B2FA-616C-960D-FA21CD4DD485}"/>
          </ac:spMkLst>
        </pc:spChg>
      </pc:sldChg>
    </pc:docChg>
  </pc:docChgLst>
  <pc:docChgLst>
    <pc:chgData name="Joshua J. Cogliati" userId="S::joshua.cogliati@inl.gov::761e2b93-88e3-4e1b-9737-8d20e74e376a" providerId="AD" clId="Web-{9399DAB7-E00F-40C3-BCDB-578E2A2A32A5}"/>
    <pc:docChg chg="addSld delSld">
      <pc:chgData name="Joshua J. Cogliati" userId="S::joshua.cogliati@inl.gov::761e2b93-88e3-4e1b-9737-8d20e74e376a" providerId="AD" clId="Web-{9399DAB7-E00F-40C3-BCDB-578E2A2A32A5}" dt="2022-07-22T18:20:26.135" v="2"/>
      <pc:docMkLst>
        <pc:docMk/>
      </pc:docMkLst>
      <pc:sldChg chg="add del addCm">
        <pc:chgData name="Joshua J. Cogliati" userId="S::joshua.cogliati@inl.gov::761e2b93-88e3-4e1b-9737-8d20e74e376a" providerId="AD" clId="Web-{9399DAB7-E00F-40C3-BCDB-578E2A2A32A5}" dt="2022-07-22T18:20:26.135" v="2"/>
        <pc:sldMkLst>
          <pc:docMk/>
          <pc:sldMk cId="3345961130" sldId="276"/>
        </pc:sldMkLst>
      </pc:sldChg>
    </pc:docChg>
  </pc:docChgLst>
  <pc:docChgLst>
    <pc:chgData name="Congjian Wang" userId="18790317-30ac-465e-8114-1d5db7f90a74" providerId="ADAL" clId="{0D0A0777-52A3-8447-895E-7CC480E3B160}"/>
    <pc:docChg chg="undo custSel addSld delSld modSld sldOrd">
      <pc:chgData name="Congjian Wang" userId="18790317-30ac-465e-8114-1d5db7f90a74" providerId="ADAL" clId="{0D0A0777-52A3-8447-895E-7CC480E3B160}" dt="2024-03-21T05:01:36.752" v="2844" actId="1076"/>
      <pc:docMkLst>
        <pc:docMk/>
      </pc:docMkLst>
      <pc:sldChg chg="addSp delSp modSp mod">
        <pc:chgData name="Congjian Wang" userId="18790317-30ac-465e-8114-1d5db7f90a74" providerId="ADAL" clId="{0D0A0777-52A3-8447-895E-7CC480E3B160}" dt="2024-03-20T20:56:27.254" v="148" actId="14100"/>
        <pc:sldMkLst>
          <pc:docMk/>
          <pc:sldMk cId="4025150931" sldId="256"/>
        </pc:sldMkLst>
        <pc:spChg chg="mod">
          <ac:chgData name="Congjian Wang" userId="18790317-30ac-465e-8114-1d5db7f90a74" providerId="ADAL" clId="{0D0A0777-52A3-8447-895E-7CC480E3B160}" dt="2024-03-20T20:54:32.177" v="141" actId="20577"/>
          <ac:spMkLst>
            <pc:docMk/>
            <pc:sldMk cId="4025150931" sldId="256"/>
            <ac:spMk id="2" creationId="{65B3176E-FAD1-2B4C-96D5-F706C44483D8}"/>
          </ac:spMkLst>
        </pc:spChg>
        <pc:spChg chg="mod">
          <ac:chgData name="Congjian Wang" userId="18790317-30ac-465e-8114-1d5db7f90a74" providerId="ADAL" clId="{0D0A0777-52A3-8447-895E-7CC480E3B160}" dt="2024-03-20T20:54:47.953" v="142" actId="255"/>
          <ac:spMkLst>
            <pc:docMk/>
            <pc:sldMk cId="4025150931" sldId="256"/>
            <ac:spMk id="3" creationId="{DC656D43-7FAB-834B-AA9F-965D52A8E525}"/>
          </ac:spMkLst>
        </pc:spChg>
        <pc:picChg chg="add mod">
          <ac:chgData name="Congjian Wang" userId="18790317-30ac-465e-8114-1d5db7f90a74" providerId="ADAL" clId="{0D0A0777-52A3-8447-895E-7CC480E3B160}" dt="2024-03-20T20:56:27.254" v="148" actId="14100"/>
          <ac:picMkLst>
            <pc:docMk/>
            <pc:sldMk cId="4025150931" sldId="256"/>
            <ac:picMk id="4" creationId="{8B2FC039-8B5C-7832-BCA3-604E8E1AF4C9}"/>
          </ac:picMkLst>
        </pc:picChg>
        <pc:picChg chg="del">
          <ac:chgData name="Congjian Wang" userId="18790317-30ac-465e-8114-1d5db7f90a74" providerId="ADAL" clId="{0D0A0777-52A3-8447-895E-7CC480E3B160}" dt="2024-03-20T20:56:08.694" v="145" actId="478"/>
          <ac:picMkLst>
            <pc:docMk/>
            <pc:sldMk cId="4025150931" sldId="256"/>
            <ac:picMk id="5" creationId="{6678100A-DB60-2DB2-0C3C-91894A8BEEAD}"/>
          </ac:picMkLst>
        </pc:picChg>
      </pc:sldChg>
      <pc:sldChg chg="del">
        <pc:chgData name="Congjian Wang" userId="18790317-30ac-465e-8114-1d5db7f90a74" providerId="ADAL" clId="{0D0A0777-52A3-8447-895E-7CC480E3B160}" dt="2024-03-20T20:46:33.538" v="108" actId="2696"/>
        <pc:sldMkLst>
          <pc:docMk/>
          <pc:sldMk cId="2813207782" sldId="260"/>
        </pc:sldMkLst>
      </pc:sldChg>
      <pc:sldChg chg="del">
        <pc:chgData name="Congjian Wang" userId="18790317-30ac-465e-8114-1d5db7f90a74" providerId="ADAL" clId="{0D0A0777-52A3-8447-895E-7CC480E3B160}" dt="2024-03-20T20:46:30.697" v="105" actId="2696"/>
        <pc:sldMkLst>
          <pc:docMk/>
          <pc:sldMk cId="2149233" sldId="262"/>
        </pc:sldMkLst>
      </pc:sldChg>
      <pc:sldChg chg="del">
        <pc:chgData name="Congjian Wang" userId="18790317-30ac-465e-8114-1d5db7f90a74" providerId="ADAL" clId="{0D0A0777-52A3-8447-895E-7CC480E3B160}" dt="2024-03-20T20:46:34.383" v="109" actId="2696"/>
        <pc:sldMkLst>
          <pc:docMk/>
          <pc:sldMk cId="2227045366" sldId="272"/>
        </pc:sldMkLst>
      </pc:sldChg>
      <pc:sldChg chg="del">
        <pc:chgData name="Congjian Wang" userId="18790317-30ac-465e-8114-1d5db7f90a74" providerId="ADAL" clId="{0D0A0777-52A3-8447-895E-7CC480E3B160}" dt="2024-03-20T20:46:31.688" v="106" actId="2696"/>
        <pc:sldMkLst>
          <pc:docMk/>
          <pc:sldMk cId="682342230" sldId="277"/>
        </pc:sldMkLst>
      </pc:sldChg>
      <pc:sldChg chg="del">
        <pc:chgData name="Congjian Wang" userId="18790317-30ac-465e-8114-1d5db7f90a74" providerId="ADAL" clId="{0D0A0777-52A3-8447-895E-7CC480E3B160}" dt="2024-03-20T20:46:32.508" v="107" actId="2696"/>
        <pc:sldMkLst>
          <pc:docMk/>
          <pc:sldMk cId="742206126" sldId="288"/>
        </pc:sldMkLst>
      </pc:sldChg>
      <pc:sldChg chg="del">
        <pc:chgData name="Congjian Wang" userId="18790317-30ac-465e-8114-1d5db7f90a74" providerId="ADAL" clId="{0D0A0777-52A3-8447-895E-7CC480E3B160}" dt="2024-03-20T20:46:35.585" v="110" actId="2696"/>
        <pc:sldMkLst>
          <pc:docMk/>
          <pc:sldMk cId="1653645787" sldId="289"/>
        </pc:sldMkLst>
      </pc:sldChg>
      <pc:sldChg chg="del">
        <pc:chgData name="Congjian Wang" userId="18790317-30ac-465e-8114-1d5db7f90a74" providerId="ADAL" clId="{0D0A0777-52A3-8447-895E-7CC480E3B160}" dt="2024-03-20T20:46:41.082" v="112" actId="2696"/>
        <pc:sldMkLst>
          <pc:docMk/>
          <pc:sldMk cId="1510641231" sldId="290"/>
        </pc:sldMkLst>
      </pc:sldChg>
      <pc:sldChg chg="del">
        <pc:chgData name="Congjian Wang" userId="18790317-30ac-465e-8114-1d5db7f90a74" providerId="ADAL" clId="{0D0A0777-52A3-8447-895E-7CC480E3B160}" dt="2024-03-20T20:46:39.365" v="111" actId="2696"/>
        <pc:sldMkLst>
          <pc:docMk/>
          <pc:sldMk cId="3159531877" sldId="291"/>
        </pc:sldMkLst>
      </pc:sldChg>
      <pc:sldChg chg="del">
        <pc:chgData name="Congjian Wang" userId="18790317-30ac-465e-8114-1d5db7f90a74" providerId="ADAL" clId="{0D0A0777-52A3-8447-895E-7CC480E3B160}" dt="2024-03-20T20:46:44.162" v="113" actId="2696"/>
        <pc:sldMkLst>
          <pc:docMk/>
          <pc:sldMk cId="1253366143" sldId="292"/>
        </pc:sldMkLst>
      </pc:sldChg>
      <pc:sldChg chg="del">
        <pc:chgData name="Congjian Wang" userId="18790317-30ac-465e-8114-1d5db7f90a74" providerId="ADAL" clId="{0D0A0777-52A3-8447-895E-7CC480E3B160}" dt="2024-03-20T20:46:45.321" v="114" actId="2696"/>
        <pc:sldMkLst>
          <pc:docMk/>
          <pc:sldMk cId="582176269" sldId="293"/>
        </pc:sldMkLst>
      </pc:sldChg>
      <pc:sldChg chg="del">
        <pc:chgData name="Congjian Wang" userId="18790317-30ac-465e-8114-1d5db7f90a74" providerId="ADAL" clId="{0D0A0777-52A3-8447-895E-7CC480E3B160}" dt="2024-03-20T20:46:48.752" v="115" actId="2696"/>
        <pc:sldMkLst>
          <pc:docMk/>
          <pc:sldMk cId="3269579557" sldId="294"/>
        </pc:sldMkLst>
      </pc:sldChg>
      <pc:sldChg chg="del">
        <pc:chgData name="Congjian Wang" userId="18790317-30ac-465e-8114-1d5db7f90a74" providerId="ADAL" clId="{0D0A0777-52A3-8447-895E-7CC480E3B160}" dt="2024-03-20T20:47:44.604" v="117" actId="2696"/>
        <pc:sldMkLst>
          <pc:docMk/>
          <pc:sldMk cId="1148886092" sldId="295"/>
        </pc:sldMkLst>
      </pc:sldChg>
      <pc:sldChg chg="del">
        <pc:chgData name="Congjian Wang" userId="18790317-30ac-465e-8114-1d5db7f90a74" providerId="ADAL" clId="{0D0A0777-52A3-8447-895E-7CC480E3B160}" dt="2024-03-21T04:52:41.711" v="2789" actId="2696"/>
        <pc:sldMkLst>
          <pc:docMk/>
          <pc:sldMk cId="3964186893" sldId="296"/>
        </pc:sldMkLst>
      </pc:sldChg>
      <pc:sldChg chg="addSp delSp modSp mod ord">
        <pc:chgData name="Congjian Wang" userId="18790317-30ac-465e-8114-1d5db7f90a74" providerId="ADAL" clId="{0D0A0777-52A3-8447-895E-7CC480E3B160}" dt="2024-03-21T04:50:46.239" v="2786" actId="20577"/>
        <pc:sldMkLst>
          <pc:docMk/>
          <pc:sldMk cId="3872820738" sldId="297"/>
        </pc:sldMkLst>
        <pc:spChg chg="mod">
          <ac:chgData name="Congjian Wang" userId="18790317-30ac-465e-8114-1d5db7f90a74" providerId="ADAL" clId="{0D0A0777-52A3-8447-895E-7CC480E3B160}" dt="2024-03-21T04:50:46.239" v="2786" actId="20577"/>
          <ac:spMkLst>
            <pc:docMk/>
            <pc:sldMk cId="3872820738" sldId="297"/>
            <ac:spMk id="3" creationId="{834B1FB3-F1AF-A2A3-6FE6-F085C7BE52FE}"/>
          </ac:spMkLst>
        </pc:spChg>
        <pc:spChg chg="add mod">
          <ac:chgData name="Congjian Wang" userId="18790317-30ac-465e-8114-1d5db7f90a74" providerId="ADAL" clId="{0D0A0777-52A3-8447-895E-7CC480E3B160}" dt="2024-03-21T04:32:16.796" v="2554" actId="1037"/>
          <ac:spMkLst>
            <pc:docMk/>
            <pc:sldMk cId="3872820738" sldId="297"/>
            <ac:spMk id="5" creationId="{E9C50751-02E2-C09F-9651-3F448FCD1AC2}"/>
          </ac:spMkLst>
        </pc:spChg>
        <pc:spChg chg="add mod">
          <ac:chgData name="Congjian Wang" userId="18790317-30ac-465e-8114-1d5db7f90a74" providerId="ADAL" clId="{0D0A0777-52A3-8447-895E-7CC480E3B160}" dt="2024-03-21T04:12:32.609" v="2213" actId="1076"/>
          <ac:spMkLst>
            <pc:docMk/>
            <pc:sldMk cId="3872820738" sldId="297"/>
            <ac:spMk id="6" creationId="{3D31F8C9-ED1F-9128-0D6B-B7CE72709094}"/>
          </ac:spMkLst>
        </pc:spChg>
        <pc:spChg chg="add mod">
          <ac:chgData name="Congjian Wang" userId="18790317-30ac-465e-8114-1d5db7f90a74" providerId="ADAL" clId="{0D0A0777-52A3-8447-895E-7CC480E3B160}" dt="2024-03-21T04:35:32.646" v="2609" actId="20577"/>
          <ac:spMkLst>
            <pc:docMk/>
            <pc:sldMk cId="3872820738" sldId="297"/>
            <ac:spMk id="7" creationId="{79F27E90-651B-E968-F179-2B6CF9F1AE3A}"/>
          </ac:spMkLst>
        </pc:spChg>
        <pc:spChg chg="add mod">
          <ac:chgData name="Congjian Wang" userId="18790317-30ac-465e-8114-1d5db7f90a74" providerId="ADAL" clId="{0D0A0777-52A3-8447-895E-7CC480E3B160}" dt="2024-03-21T04:13:42.741" v="2225" actId="1076"/>
          <ac:spMkLst>
            <pc:docMk/>
            <pc:sldMk cId="3872820738" sldId="297"/>
            <ac:spMk id="8" creationId="{5D4116C2-F1CE-79C6-41BB-5A9E33C29394}"/>
          </ac:spMkLst>
        </pc:spChg>
        <pc:spChg chg="add mod">
          <ac:chgData name="Congjian Wang" userId="18790317-30ac-465e-8114-1d5db7f90a74" providerId="ADAL" clId="{0D0A0777-52A3-8447-895E-7CC480E3B160}" dt="2024-03-21T04:12:42.581" v="2214" actId="1076"/>
          <ac:spMkLst>
            <pc:docMk/>
            <pc:sldMk cId="3872820738" sldId="297"/>
            <ac:spMk id="9" creationId="{66848401-7110-6640-BAE0-F6E01B277D94}"/>
          </ac:spMkLst>
        </pc:spChg>
        <pc:spChg chg="add mod">
          <ac:chgData name="Congjian Wang" userId="18790317-30ac-465e-8114-1d5db7f90a74" providerId="ADAL" clId="{0D0A0777-52A3-8447-895E-7CC480E3B160}" dt="2024-03-21T04:12:28.606" v="2211" actId="1076"/>
          <ac:spMkLst>
            <pc:docMk/>
            <pc:sldMk cId="3872820738" sldId="297"/>
            <ac:spMk id="10" creationId="{9BEBDDC8-A44C-2DDC-A240-97EFAAF71CF1}"/>
          </ac:spMkLst>
        </pc:spChg>
        <pc:spChg chg="add del mod topLvl">
          <ac:chgData name="Congjian Wang" userId="18790317-30ac-465e-8114-1d5db7f90a74" providerId="ADAL" clId="{0D0A0777-52A3-8447-895E-7CC480E3B160}" dt="2024-03-21T04:20:13.649" v="2345" actId="478"/>
          <ac:spMkLst>
            <pc:docMk/>
            <pc:sldMk cId="3872820738" sldId="297"/>
            <ac:spMk id="17" creationId="{C26317C4-2A17-8F9B-5068-A07DABA0E632}"/>
          </ac:spMkLst>
        </pc:spChg>
        <pc:spChg chg="add mod topLvl">
          <ac:chgData name="Congjian Wang" userId="18790317-30ac-465e-8114-1d5db7f90a74" providerId="ADAL" clId="{0D0A0777-52A3-8447-895E-7CC480E3B160}" dt="2024-03-21T04:34:26.744" v="2564" actId="1076"/>
          <ac:spMkLst>
            <pc:docMk/>
            <pc:sldMk cId="3872820738" sldId="297"/>
            <ac:spMk id="18" creationId="{0ACB8C2D-048D-9C75-32FC-23E79231343D}"/>
          </ac:spMkLst>
        </pc:spChg>
        <pc:spChg chg="add del">
          <ac:chgData name="Congjian Wang" userId="18790317-30ac-465e-8114-1d5db7f90a74" providerId="ADAL" clId="{0D0A0777-52A3-8447-895E-7CC480E3B160}" dt="2024-03-21T04:20:31.412" v="2347" actId="478"/>
          <ac:spMkLst>
            <pc:docMk/>
            <pc:sldMk cId="3872820738" sldId="297"/>
            <ac:spMk id="20" creationId="{23639AC1-07B8-836B-9A9B-E7C4A18D150C}"/>
          </ac:spMkLst>
        </pc:spChg>
        <pc:spChg chg="add mod">
          <ac:chgData name="Congjian Wang" userId="18790317-30ac-465e-8114-1d5db7f90a74" providerId="ADAL" clId="{0D0A0777-52A3-8447-895E-7CC480E3B160}" dt="2024-03-21T04:34:41.449" v="2572" actId="1035"/>
          <ac:spMkLst>
            <pc:docMk/>
            <pc:sldMk cId="3872820738" sldId="297"/>
            <ac:spMk id="28" creationId="{EF46E6AC-ACE6-F908-7CDA-E1BA6D0ECA18}"/>
          </ac:spMkLst>
        </pc:spChg>
        <pc:spChg chg="add mod">
          <ac:chgData name="Congjian Wang" userId="18790317-30ac-465e-8114-1d5db7f90a74" providerId="ADAL" clId="{0D0A0777-52A3-8447-895E-7CC480E3B160}" dt="2024-03-21T04:42:21.298" v="2648" actId="20577"/>
          <ac:spMkLst>
            <pc:docMk/>
            <pc:sldMk cId="3872820738" sldId="297"/>
            <ac:spMk id="29" creationId="{CB7F12B4-A3A4-E972-ACF8-EB28D6C21204}"/>
          </ac:spMkLst>
        </pc:spChg>
        <pc:spChg chg="add mod">
          <ac:chgData name="Congjian Wang" userId="18790317-30ac-465e-8114-1d5db7f90a74" providerId="ADAL" clId="{0D0A0777-52A3-8447-895E-7CC480E3B160}" dt="2024-03-21T04:32:21.196" v="2557" actId="1037"/>
          <ac:spMkLst>
            <pc:docMk/>
            <pc:sldMk cId="3872820738" sldId="297"/>
            <ac:spMk id="35" creationId="{B711C264-DB10-A093-FCE2-67ED411220A0}"/>
          </ac:spMkLst>
        </pc:spChg>
        <pc:spChg chg="add mod">
          <ac:chgData name="Congjian Wang" userId="18790317-30ac-465e-8114-1d5db7f90a74" providerId="ADAL" clId="{0D0A0777-52A3-8447-895E-7CC480E3B160}" dt="2024-03-21T04:45:00.151" v="2670" actId="1076"/>
          <ac:spMkLst>
            <pc:docMk/>
            <pc:sldMk cId="3872820738" sldId="297"/>
            <ac:spMk id="45" creationId="{6A454ED0-A127-AEAA-3E07-211465E80A71}"/>
          </ac:spMkLst>
        </pc:spChg>
        <pc:spChg chg="add mod">
          <ac:chgData name="Congjian Wang" userId="18790317-30ac-465e-8114-1d5db7f90a74" providerId="ADAL" clId="{0D0A0777-52A3-8447-895E-7CC480E3B160}" dt="2024-03-21T04:45:38.972" v="2694" actId="1076"/>
          <ac:spMkLst>
            <pc:docMk/>
            <pc:sldMk cId="3872820738" sldId="297"/>
            <ac:spMk id="49" creationId="{6B0E460C-D67F-D450-A3B2-1B79E8E18996}"/>
          </ac:spMkLst>
        </pc:spChg>
        <pc:spChg chg="add mod">
          <ac:chgData name="Congjian Wang" userId="18790317-30ac-465e-8114-1d5db7f90a74" providerId="ADAL" clId="{0D0A0777-52A3-8447-895E-7CC480E3B160}" dt="2024-03-21T04:49:15.706" v="2772" actId="20577"/>
          <ac:spMkLst>
            <pc:docMk/>
            <pc:sldMk cId="3872820738" sldId="297"/>
            <ac:spMk id="50" creationId="{59E4D5A1-B411-1643-7F35-4EF53E683BF2}"/>
          </ac:spMkLst>
        </pc:spChg>
        <pc:spChg chg="add mod">
          <ac:chgData name="Congjian Wang" userId="18790317-30ac-465e-8114-1d5db7f90a74" providerId="ADAL" clId="{0D0A0777-52A3-8447-895E-7CC480E3B160}" dt="2024-03-21T04:49:37.555" v="2781" actId="20577"/>
          <ac:spMkLst>
            <pc:docMk/>
            <pc:sldMk cId="3872820738" sldId="297"/>
            <ac:spMk id="51" creationId="{BCC53827-8FC8-46CD-07ED-6A9DA76A2063}"/>
          </ac:spMkLst>
        </pc:spChg>
        <pc:grpChg chg="add mod">
          <ac:chgData name="Congjian Wang" userId="18790317-30ac-465e-8114-1d5db7f90a74" providerId="ADAL" clId="{0D0A0777-52A3-8447-895E-7CC480E3B160}" dt="2024-03-21T04:13:55.874" v="2251" actId="1037"/>
          <ac:grpSpMkLst>
            <pc:docMk/>
            <pc:sldMk cId="3872820738" sldId="297"/>
            <ac:grpSpMk id="11" creationId="{1FDCEBF1-1280-1135-83F5-1F44B4B13352}"/>
          </ac:grpSpMkLst>
        </pc:grpChg>
        <pc:grpChg chg="add mod">
          <ac:chgData name="Congjian Wang" userId="18790317-30ac-465e-8114-1d5db7f90a74" providerId="ADAL" clId="{0D0A0777-52A3-8447-895E-7CC480E3B160}" dt="2024-03-21T04:14:28.816" v="2283" actId="1038"/>
          <ac:grpSpMkLst>
            <pc:docMk/>
            <pc:sldMk cId="3872820738" sldId="297"/>
            <ac:grpSpMk id="12" creationId="{2298F8C8-9731-A3E9-E21A-3169396DC6AB}"/>
          </ac:grpSpMkLst>
        </pc:grpChg>
        <pc:grpChg chg="add del">
          <ac:chgData name="Congjian Wang" userId="18790317-30ac-465e-8114-1d5db7f90a74" providerId="ADAL" clId="{0D0A0777-52A3-8447-895E-7CC480E3B160}" dt="2024-03-21T04:20:10.585" v="2344" actId="165"/>
          <ac:grpSpMkLst>
            <pc:docMk/>
            <pc:sldMk cId="3872820738" sldId="297"/>
            <ac:grpSpMk id="19" creationId="{9658A820-D4D3-03BE-FD60-AAEFF353160F}"/>
          </ac:grpSpMkLst>
        </pc:grpChg>
        <pc:grpChg chg="add">
          <ac:chgData name="Congjian Wang" userId="18790317-30ac-465e-8114-1d5db7f90a74" providerId="ADAL" clId="{0D0A0777-52A3-8447-895E-7CC480E3B160}" dt="2024-03-21T04:32:26.582" v="2558" actId="164"/>
          <ac:grpSpMkLst>
            <pc:docMk/>
            <pc:sldMk cId="3872820738" sldId="297"/>
            <ac:grpSpMk id="36" creationId="{34396B17-15FC-5B49-C6E6-81995F2B77B6}"/>
          </ac:grpSpMkLst>
        </pc:grpChg>
        <pc:picChg chg="add del mod">
          <ac:chgData name="Congjian Wang" userId="18790317-30ac-465e-8114-1d5db7f90a74" providerId="ADAL" clId="{0D0A0777-52A3-8447-895E-7CC480E3B160}" dt="2024-03-21T04:49:43.113" v="2782" actId="478"/>
          <ac:picMkLst>
            <pc:docMk/>
            <pc:sldMk cId="3872820738" sldId="297"/>
            <ac:picMk id="4" creationId="{AB75FFFF-B754-6BB1-EE96-FA1499BDC74E}"/>
          </ac:picMkLst>
        </pc:picChg>
        <pc:cxnChg chg="add">
          <ac:chgData name="Congjian Wang" userId="18790317-30ac-465e-8114-1d5db7f90a74" providerId="ADAL" clId="{0D0A0777-52A3-8447-895E-7CC480E3B160}" dt="2024-03-21T04:14:05.006" v="2252" actId="11529"/>
          <ac:cxnSpMkLst>
            <pc:docMk/>
            <pc:sldMk cId="3872820738" sldId="297"/>
            <ac:cxnSpMk id="14" creationId="{4E7B0960-F025-5268-84FA-13804B5ED4A8}"/>
          </ac:cxnSpMkLst>
        </pc:cxnChg>
        <pc:cxnChg chg="add">
          <ac:chgData name="Congjian Wang" userId="18790317-30ac-465e-8114-1d5db7f90a74" providerId="ADAL" clId="{0D0A0777-52A3-8447-895E-7CC480E3B160}" dt="2024-03-21T04:14:37.134" v="2284" actId="11529"/>
          <ac:cxnSpMkLst>
            <pc:docMk/>
            <pc:sldMk cId="3872820738" sldId="297"/>
            <ac:cxnSpMk id="16" creationId="{7BC1C9A6-B946-4212-D928-1CAB981907AB}"/>
          </ac:cxnSpMkLst>
        </pc:cxnChg>
        <pc:cxnChg chg="add del mod">
          <ac:chgData name="Congjian Wang" userId="18790317-30ac-465e-8114-1d5db7f90a74" providerId="ADAL" clId="{0D0A0777-52A3-8447-895E-7CC480E3B160}" dt="2024-03-21T04:21:11.034" v="2349" actId="478"/>
          <ac:cxnSpMkLst>
            <pc:docMk/>
            <pc:sldMk cId="3872820738" sldId="297"/>
            <ac:cxnSpMk id="22" creationId="{C2CA4153-5B40-2BBB-CE4D-E9AC214CD6E8}"/>
          </ac:cxnSpMkLst>
        </pc:cxnChg>
        <pc:cxnChg chg="add del mod">
          <ac:chgData name="Congjian Wang" userId="18790317-30ac-465e-8114-1d5db7f90a74" providerId="ADAL" clId="{0D0A0777-52A3-8447-895E-7CC480E3B160}" dt="2024-03-21T04:22:10.186" v="2354" actId="478"/>
          <ac:cxnSpMkLst>
            <pc:docMk/>
            <pc:sldMk cId="3872820738" sldId="297"/>
            <ac:cxnSpMk id="24" creationId="{732EB48E-3953-ACF8-6D4F-EBBBE0C3306D}"/>
          </ac:cxnSpMkLst>
        </pc:cxnChg>
        <pc:cxnChg chg="add">
          <ac:chgData name="Congjian Wang" userId="18790317-30ac-465e-8114-1d5db7f90a74" providerId="ADAL" clId="{0D0A0777-52A3-8447-895E-7CC480E3B160}" dt="2024-03-21T04:29:30.005" v="2472" actId="11529"/>
          <ac:cxnSpMkLst>
            <pc:docMk/>
            <pc:sldMk cId="3872820738" sldId="297"/>
            <ac:cxnSpMk id="31" creationId="{5C75D7EB-17A9-A8AC-1BDA-06996C302BDA}"/>
          </ac:cxnSpMkLst>
        </pc:cxnChg>
        <pc:cxnChg chg="add mod">
          <ac:chgData name="Congjian Wang" userId="18790317-30ac-465e-8114-1d5db7f90a74" providerId="ADAL" clId="{0D0A0777-52A3-8447-895E-7CC480E3B160}" dt="2024-03-21T04:32:16.796" v="2554" actId="1037"/>
          <ac:cxnSpMkLst>
            <pc:docMk/>
            <pc:sldMk cId="3872820738" sldId="297"/>
            <ac:cxnSpMk id="33" creationId="{6C964C3A-E85B-A123-DF5F-5730249D479A}"/>
          </ac:cxnSpMkLst>
        </pc:cxnChg>
        <pc:cxnChg chg="add mod">
          <ac:chgData name="Congjian Wang" userId="18790317-30ac-465e-8114-1d5db7f90a74" providerId="ADAL" clId="{0D0A0777-52A3-8447-895E-7CC480E3B160}" dt="2024-03-21T04:33:36.571" v="2561" actId="14100"/>
          <ac:cxnSpMkLst>
            <pc:docMk/>
            <pc:sldMk cId="3872820738" sldId="297"/>
            <ac:cxnSpMk id="38" creationId="{3912EA24-6369-0681-3E7C-35378D580E21}"/>
          </ac:cxnSpMkLst>
        </pc:cxnChg>
        <pc:cxnChg chg="add mod">
          <ac:chgData name="Congjian Wang" userId="18790317-30ac-465e-8114-1d5db7f90a74" providerId="ADAL" clId="{0D0A0777-52A3-8447-895E-7CC480E3B160}" dt="2024-03-21T04:45:15.171" v="2672" actId="14100"/>
          <ac:cxnSpMkLst>
            <pc:docMk/>
            <pc:sldMk cId="3872820738" sldId="297"/>
            <ac:cxnSpMk id="42" creationId="{9DA0E45A-94B0-0828-D3C8-7F143315E2BE}"/>
          </ac:cxnSpMkLst>
        </pc:cxnChg>
        <pc:cxnChg chg="add">
          <ac:chgData name="Congjian Wang" userId="18790317-30ac-465e-8114-1d5db7f90a74" providerId="ADAL" clId="{0D0A0777-52A3-8447-895E-7CC480E3B160}" dt="2024-03-21T04:45:08.454" v="2671" actId="11529"/>
          <ac:cxnSpMkLst>
            <pc:docMk/>
            <pc:sldMk cId="3872820738" sldId="297"/>
            <ac:cxnSpMk id="47" creationId="{33F5FA1B-A86A-B9A0-14F1-077F2D16E6F4}"/>
          </ac:cxnSpMkLst>
        </pc:cxnChg>
      </pc:sldChg>
      <pc:sldChg chg="modSp mod ord">
        <pc:chgData name="Congjian Wang" userId="18790317-30ac-465e-8114-1d5db7f90a74" providerId="ADAL" clId="{0D0A0777-52A3-8447-895E-7CC480E3B160}" dt="2024-03-20T21:32:39.568" v="378" actId="15"/>
        <pc:sldMkLst>
          <pc:docMk/>
          <pc:sldMk cId="886566856" sldId="298"/>
        </pc:sldMkLst>
        <pc:spChg chg="mod">
          <ac:chgData name="Congjian Wang" userId="18790317-30ac-465e-8114-1d5db7f90a74" providerId="ADAL" clId="{0D0A0777-52A3-8447-895E-7CC480E3B160}" dt="2024-03-20T21:32:39.568" v="378" actId="15"/>
          <ac:spMkLst>
            <pc:docMk/>
            <pc:sldMk cId="886566856" sldId="298"/>
            <ac:spMk id="3" creationId="{ADE05233-B2FA-616C-960D-FA21CD4DD485}"/>
          </ac:spMkLst>
        </pc:spChg>
      </pc:sldChg>
      <pc:sldChg chg="del">
        <pc:chgData name="Congjian Wang" userId="18790317-30ac-465e-8114-1d5db7f90a74" providerId="ADAL" clId="{0D0A0777-52A3-8447-895E-7CC480E3B160}" dt="2024-03-21T04:52:44.008" v="2790" actId="2696"/>
        <pc:sldMkLst>
          <pc:docMk/>
          <pc:sldMk cId="3265291531" sldId="303"/>
        </pc:sldMkLst>
      </pc:sldChg>
      <pc:sldChg chg="del">
        <pc:chgData name="Congjian Wang" userId="18790317-30ac-465e-8114-1d5db7f90a74" providerId="ADAL" clId="{0D0A0777-52A3-8447-895E-7CC480E3B160}" dt="2024-03-21T04:52:45.860" v="2791" actId="2696"/>
        <pc:sldMkLst>
          <pc:docMk/>
          <pc:sldMk cId="3560951611" sldId="304"/>
        </pc:sldMkLst>
      </pc:sldChg>
      <pc:sldChg chg="modSp new mod">
        <pc:chgData name="Congjian Wang" userId="18790317-30ac-465e-8114-1d5db7f90a74" providerId="ADAL" clId="{0D0A0777-52A3-8447-895E-7CC480E3B160}" dt="2024-03-20T21:32:47.167" v="380" actId="15"/>
        <pc:sldMkLst>
          <pc:docMk/>
          <pc:sldMk cId="77078898" sldId="305"/>
        </pc:sldMkLst>
        <pc:spChg chg="mod">
          <ac:chgData name="Congjian Wang" userId="18790317-30ac-465e-8114-1d5db7f90a74" providerId="ADAL" clId="{0D0A0777-52A3-8447-895E-7CC480E3B160}" dt="2024-03-20T21:21:04.443" v="363" actId="14100"/>
          <ac:spMkLst>
            <pc:docMk/>
            <pc:sldMk cId="77078898" sldId="305"/>
            <ac:spMk id="2" creationId="{EA3B46BD-23B7-4C44-7F58-90402B7AC3A9}"/>
          </ac:spMkLst>
        </pc:spChg>
        <pc:spChg chg="mod">
          <ac:chgData name="Congjian Wang" userId="18790317-30ac-465e-8114-1d5db7f90a74" providerId="ADAL" clId="{0D0A0777-52A3-8447-895E-7CC480E3B160}" dt="2024-03-20T21:32:47.167" v="380" actId="15"/>
          <ac:spMkLst>
            <pc:docMk/>
            <pc:sldMk cId="77078898" sldId="305"/>
            <ac:spMk id="3" creationId="{FF5EC0C6-7D84-A6AD-9AFA-0F3AAD96AFF9}"/>
          </ac:spMkLst>
        </pc:spChg>
      </pc:sldChg>
      <pc:sldChg chg="addSp delSp modSp new mod">
        <pc:chgData name="Congjian Wang" userId="18790317-30ac-465e-8114-1d5db7f90a74" providerId="ADAL" clId="{0D0A0777-52A3-8447-895E-7CC480E3B160}" dt="2024-03-20T21:55:36.709" v="956" actId="20577"/>
        <pc:sldMkLst>
          <pc:docMk/>
          <pc:sldMk cId="1451564656" sldId="306"/>
        </pc:sldMkLst>
        <pc:spChg chg="mod">
          <ac:chgData name="Congjian Wang" userId="18790317-30ac-465e-8114-1d5db7f90a74" providerId="ADAL" clId="{0D0A0777-52A3-8447-895E-7CC480E3B160}" dt="2024-03-20T21:36:16.786" v="383" actId="14100"/>
          <ac:spMkLst>
            <pc:docMk/>
            <pc:sldMk cId="1451564656" sldId="306"/>
            <ac:spMk id="2" creationId="{FD69E01C-BA67-921D-D6F0-C1E615CA9956}"/>
          </ac:spMkLst>
        </pc:spChg>
        <pc:spChg chg="mod">
          <ac:chgData name="Congjian Wang" userId="18790317-30ac-465e-8114-1d5db7f90a74" providerId="ADAL" clId="{0D0A0777-52A3-8447-895E-7CC480E3B160}" dt="2024-03-20T21:53:09.571" v="877" actId="20577"/>
          <ac:spMkLst>
            <pc:docMk/>
            <pc:sldMk cId="1451564656" sldId="306"/>
            <ac:spMk id="3" creationId="{CC48967E-963F-B672-26C2-D6CF5759F035}"/>
          </ac:spMkLst>
        </pc:spChg>
        <pc:spChg chg="add mod">
          <ac:chgData name="Congjian Wang" userId="18790317-30ac-465e-8114-1d5db7f90a74" providerId="ADAL" clId="{0D0A0777-52A3-8447-895E-7CC480E3B160}" dt="2024-03-20T21:53:39.887" v="887" actId="1076"/>
          <ac:spMkLst>
            <pc:docMk/>
            <pc:sldMk cId="1451564656" sldId="306"/>
            <ac:spMk id="5" creationId="{69EF5E4A-AB5E-A880-D1D7-4808ABB577F8}"/>
          </ac:spMkLst>
        </pc:spChg>
        <pc:spChg chg="add del mod">
          <ac:chgData name="Congjian Wang" userId="18790317-30ac-465e-8114-1d5db7f90a74" providerId="ADAL" clId="{0D0A0777-52A3-8447-895E-7CC480E3B160}" dt="2024-03-20T21:53:35.306" v="886" actId="478"/>
          <ac:spMkLst>
            <pc:docMk/>
            <pc:sldMk cId="1451564656" sldId="306"/>
            <ac:spMk id="6" creationId="{406A273B-D3E3-466E-C069-A79B9BFBC1CF}"/>
          </ac:spMkLst>
        </pc:spChg>
        <pc:spChg chg="add mod">
          <ac:chgData name="Congjian Wang" userId="18790317-30ac-465e-8114-1d5db7f90a74" providerId="ADAL" clId="{0D0A0777-52A3-8447-895E-7CC480E3B160}" dt="2024-03-20T21:55:36.709" v="956" actId="20577"/>
          <ac:spMkLst>
            <pc:docMk/>
            <pc:sldMk cId="1451564656" sldId="306"/>
            <ac:spMk id="7" creationId="{FBD41D49-56E1-7F4A-C55F-5F9853437EBB}"/>
          </ac:spMkLst>
        </pc:spChg>
      </pc:sldChg>
      <pc:sldChg chg="addSp delSp modSp new mod">
        <pc:chgData name="Congjian Wang" userId="18790317-30ac-465e-8114-1d5db7f90a74" providerId="ADAL" clId="{0D0A0777-52A3-8447-895E-7CC480E3B160}" dt="2024-03-20T22:45:29.213" v="1579" actId="20577"/>
        <pc:sldMkLst>
          <pc:docMk/>
          <pc:sldMk cId="2169223131" sldId="307"/>
        </pc:sldMkLst>
        <pc:spChg chg="mod">
          <ac:chgData name="Congjian Wang" userId="18790317-30ac-465e-8114-1d5db7f90a74" providerId="ADAL" clId="{0D0A0777-52A3-8447-895E-7CC480E3B160}" dt="2024-03-20T22:45:29.213" v="1579" actId="20577"/>
          <ac:spMkLst>
            <pc:docMk/>
            <pc:sldMk cId="2169223131" sldId="307"/>
            <ac:spMk id="2" creationId="{EADA674D-4893-4697-4A47-C2A42A3A43B4}"/>
          </ac:spMkLst>
        </pc:spChg>
        <pc:spChg chg="mod">
          <ac:chgData name="Congjian Wang" userId="18790317-30ac-465e-8114-1d5db7f90a74" providerId="ADAL" clId="{0D0A0777-52A3-8447-895E-7CC480E3B160}" dt="2024-03-20T22:40:41.407" v="1541" actId="1036"/>
          <ac:spMkLst>
            <pc:docMk/>
            <pc:sldMk cId="2169223131" sldId="307"/>
            <ac:spMk id="3" creationId="{31E46D1D-16B2-6E0A-6BA9-662BBC827066}"/>
          </ac:spMkLst>
        </pc:spChg>
        <pc:spChg chg="add del mod">
          <ac:chgData name="Congjian Wang" userId="18790317-30ac-465e-8114-1d5db7f90a74" providerId="ADAL" clId="{0D0A0777-52A3-8447-895E-7CC480E3B160}" dt="2024-03-20T22:40:52.601" v="1543" actId="478"/>
          <ac:spMkLst>
            <pc:docMk/>
            <pc:sldMk cId="2169223131" sldId="307"/>
            <ac:spMk id="6" creationId="{1A0AF293-7286-207F-5875-471F9C728BF7}"/>
          </ac:spMkLst>
        </pc:spChg>
        <pc:spChg chg="add mod">
          <ac:chgData name="Congjian Wang" userId="18790317-30ac-465e-8114-1d5db7f90a74" providerId="ADAL" clId="{0D0A0777-52A3-8447-895E-7CC480E3B160}" dt="2024-03-20T22:41:08.424" v="1545" actId="1076"/>
          <ac:spMkLst>
            <pc:docMk/>
            <pc:sldMk cId="2169223131" sldId="307"/>
            <ac:spMk id="10" creationId="{78F0CBB7-076A-FAF1-33D5-4812B4A2E908}"/>
          </ac:spMkLst>
        </pc:spChg>
        <pc:picChg chg="add del mod">
          <ac:chgData name="Congjian Wang" userId="18790317-30ac-465e-8114-1d5db7f90a74" providerId="ADAL" clId="{0D0A0777-52A3-8447-895E-7CC480E3B160}" dt="2024-03-20T22:21:12.767" v="1434" actId="478"/>
          <ac:picMkLst>
            <pc:docMk/>
            <pc:sldMk cId="2169223131" sldId="307"/>
            <ac:picMk id="4" creationId="{6CE608C3-E82D-8416-801D-BF57CED64EC4}"/>
          </ac:picMkLst>
        </pc:picChg>
        <pc:picChg chg="add del mod">
          <ac:chgData name="Congjian Wang" userId="18790317-30ac-465e-8114-1d5db7f90a74" providerId="ADAL" clId="{0D0A0777-52A3-8447-895E-7CC480E3B160}" dt="2024-03-20T22:21:10.168" v="1433" actId="478"/>
          <ac:picMkLst>
            <pc:docMk/>
            <pc:sldMk cId="2169223131" sldId="307"/>
            <ac:picMk id="5" creationId="{678B1800-2977-5D89-5BA8-A9F6F699F1F3}"/>
          </ac:picMkLst>
        </pc:picChg>
        <pc:picChg chg="add mod">
          <ac:chgData name="Congjian Wang" userId="18790317-30ac-465e-8114-1d5db7f90a74" providerId="ADAL" clId="{0D0A0777-52A3-8447-895E-7CC480E3B160}" dt="2024-03-20T22:39:24.535" v="1472" actId="1076"/>
          <ac:picMkLst>
            <pc:docMk/>
            <pc:sldMk cId="2169223131" sldId="307"/>
            <ac:picMk id="7" creationId="{B912735A-E42B-E104-7641-291314B44F76}"/>
          </ac:picMkLst>
        </pc:picChg>
        <pc:picChg chg="add mod">
          <ac:chgData name="Congjian Wang" userId="18790317-30ac-465e-8114-1d5db7f90a74" providerId="ADAL" clId="{0D0A0777-52A3-8447-895E-7CC480E3B160}" dt="2024-03-20T22:39:24.535" v="1472" actId="1076"/>
          <ac:picMkLst>
            <pc:docMk/>
            <pc:sldMk cId="2169223131" sldId="307"/>
            <ac:picMk id="8" creationId="{B74D594D-44A0-CDAF-BAA6-DDBE592BE3D7}"/>
          </ac:picMkLst>
        </pc:picChg>
        <pc:picChg chg="add mod">
          <ac:chgData name="Congjian Wang" userId="18790317-30ac-465e-8114-1d5db7f90a74" providerId="ADAL" clId="{0D0A0777-52A3-8447-895E-7CC480E3B160}" dt="2024-03-20T22:39:28.725" v="1473" actId="1076"/>
          <ac:picMkLst>
            <pc:docMk/>
            <pc:sldMk cId="2169223131" sldId="307"/>
            <ac:picMk id="9" creationId="{FCC9E9D7-F93E-7FB9-0FD4-3DE18E56828E}"/>
          </ac:picMkLst>
        </pc:picChg>
        <pc:cxnChg chg="add del">
          <ac:chgData name="Congjian Wang" userId="18790317-30ac-465e-8114-1d5db7f90a74" providerId="ADAL" clId="{0D0A0777-52A3-8447-895E-7CC480E3B160}" dt="2024-03-20T22:41:24.506" v="1547" actId="478"/>
          <ac:cxnSpMkLst>
            <pc:docMk/>
            <pc:sldMk cId="2169223131" sldId="307"/>
            <ac:cxnSpMk id="12" creationId="{8237F5E4-4C94-BE23-C6EE-CF44EEBE7A4E}"/>
          </ac:cxnSpMkLst>
        </pc:cxnChg>
        <pc:cxnChg chg="add del mod">
          <ac:chgData name="Congjian Wang" userId="18790317-30ac-465e-8114-1d5db7f90a74" providerId="ADAL" clId="{0D0A0777-52A3-8447-895E-7CC480E3B160}" dt="2024-03-20T22:41:50.708" v="1551" actId="478"/>
          <ac:cxnSpMkLst>
            <pc:docMk/>
            <pc:sldMk cId="2169223131" sldId="307"/>
            <ac:cxnSpMk id="14" creationId="{B84131C8-E5F1-23AC-A8B4-91049CB734AA}"/>
          </ac:cxnSpMkLst>
        </pc:cxnChg>
        <pc:cxnChg chg="add">
          <ac:chgData name="Congjian Wang" userId="18790317-30ac-465e-8114-1d5db7f90a74" providerId="ADAL" clId="{0D0A0777-52A3-8447-895E-7CC480E3B160}" dt="2024-03-20T22:42:09.002" v="1552" actId="11529"/>
          <ac:cxnSpMkLst>
            <pc:docMk/>
            <pc:sldMk cId="2169223131" sldId="307"/>
            <ac:cxnSpMk id="18" creationId="{D4174954-CFAC-59F0-3CFD-7C160357305C}"/>
          </ac:cxnSpMkLst>
        </pc:cxnChg>
      </pc:sldChg>
      <pc:sldChg chg="addSp delSp modSp new mod">
        <pc:chgData name="Congjian Wang" userId="18790317-30ac-465e-8114-1d5db7f90a74" providerId="ADAL" clId="{0D0A0777-52A3-8447-895E-7CC480E3B160}" dt="2024-03-20T22:48:22.659" v="1668" actId="1038"/>
        <pc:sldMkLst>
          <pc:docMk/>
          <pc:sldMk cId="2940177431" sldId="308"/>
        </pc:sldMkLst>
        <pc:spChg chg="mod">
          <ac:chgData name="Congjian Wang" userId="18790317-30ac-465e-8114-1d5db7f90a74" providerId="ADAL" clId="{0D0A0777-52A3-8447-895E-7CC480E3B160}" dt="2024-03-20T22:46:08.702" v="1648" actId="20577"/>
          <ac:spMkLst>
            <pc:docMk/>
            <pc:sldMk cId="2940177431" sldId="308"/>
            <ac:spMk id="2" creationId="{ED0F4D87-00E7-0BB0-1A12-56FF073DD44E}"/>
          </ac:spMkLst>
        </pc:spChg>
        <pc:spChg chg="del mod">
          <ac:chgData name="Congjian Wang" userId="18790317-30ac-465e-8114-1d5db7f90a74" providerId="ADAL" clId="{0D0A0777-52A3-8447-895E-7CC480E3B160}" dt="2024-03-20T22:47:51.551" v="1659" actId="478"/>
          <ac:spMkLst>
            <pc:docMk/>
            <pc:sldMk cId="2940177431" sldId="308"/>
            <ac:spMk id="3" creationId="{82C79CDA-34C1-129F-A4CC-F403FB25600A}"/>
          </ac:spMkLst>
        </pc:spChg>
        <pc:picChg chg="add mod">
          <ac:chgData name="Congjian Wang" userId="18790317-30ac-465e-8114-1d5db7f90a74" providerId="ADAL" clId="{0D0A0777-52A3-8447-895E-7CC480E3B160}" dt="2024-03-20T22:48:22.659" v="1668" actId="1038"/>
          <ac:picMkLst>
            <pc:docMk/>
            <pc:sldMk cId="2940177431" sldId="308"/>
            <ac:picMk id="4" creationId="{A254738F-7C86-B38D-30DE-6C0B41764835}"/>
          </ac:picMkLst>
        </pc:picChg>
        <pc:picChg chg="add mod">
          <ac:chgData name="Congjian Wang" userId="18790317-30ac-465e-8114-1d5db7f90a74" providerId="ADAL" clId="{0D0A0777-52A3-8447-895E-7CC480E3B160}" dt="2024-03-20T22:48:22.659" v="1668" actId="1038"/>
          <ac:picMkLst>
            <pc:docMk/>
            <pc:sldMk cId="2940177431" sldId="308"/>
            <ac:picMk id="5" creationId="{44AB4B17-26AB-BB0E-56E7-37E7EB3157D6}"/>
          </ac:picMkLst>
        </pc:picChg>
      </pc:sldChg>
      <pc:sldChg chg="modSp add mod ord">
        <pc:chgData name="Congjian Wang" userId="18790317-30ac-465e-8114-1d5db7f90a74" providerId="ADAL" clId="{0D0A0777-52A3-8447-895E-7CC480E3B160}" dt="2024-03-20T22:20:08.789" v="1432" actId="20577"/>
        <pc:sldMkLst>
          <pc:docMk/>
          <pc:sldMk cId="3989840598" sldId="309"/>
        </pc:sldMkLst>
        <pc:spChg chg="mod">
          <ac:chgData name="Congjian Wang" userId="18790317-30ac-465e-8114-1d5db7f90a74" providerId="ADAL" clId="{0D0A0777-52A3-8447-895E-7CC480E3B160}" dt="2024-03-20T22:20:08.789" v="1432" actId="20577"/>
          <ac:spMkLst>
            <pc:docMk/>
            <pc:sldMk cId="3989840598" sldId="309"/>
            <ac:spMk id="2" creationId="{EADA674D-4893-4697-4A47-C2A42A3A43B4}"/>
          </ac:spMkLst>
        </pc:spChg>
      </pc:sldChg>
      <pc:sldChg chg="addSp delSp modSp new mod">
        <pc:chgData name="Congjian Wang" userId="18790317-30ac-465e-8114-1d5db7f90a74" providerId="ADAL" clId="{0D0A0777-52A3-8447-895E-7CC480E3B160}" dt="2024-03-20T23:01:58.189" v="1853" actId="478"/>
        <pc:sldMkLst>
          <pc:docMk/>
          <pc:sldMk cId="2391663559" sldId="310"/>
        </pc:sldMkLst>
        <pc:spChg chg="mod">
          <ac:chgData name="Congjian Wang" userId="18790317-30ac-465e-8114-1d5db7f90a74" providerId="ADAL" clId="{0D0A0777-52A3-8447-895E-7CC480E3B160}" dt="2024-03-20T22:53:00.638" v="1670"/>
          <ac:spMkLst>
            <pc:docMk/>
            <pc:sldMk cId="2391663559" sldId="310"/>
            <ac:spMk id="2" creationId="{3E905F54-A6EB-DD62-B655-787D8A126E9C}"/>
          </ac:spMkLst>
        </pc:spChg>
        <pc:spChg chg="del mod">
          <ac:chgData name="Congjian Wang" userId="18790317-30ac-465e-8114-1d5db7f90a74" providerId="ADAL" clId="{0D0A0777-52A3-8447-895E-7CC480E3B160}" dt="2024-03-20T23:01:58.189" v="1853" actId="478"/>
          <ac:spMkLst>
            <pc:docMk/>
            <pc:sldMk cId="2391663559" sldId="310"/>
            <ac:spMk id="3" creationId="{29133D6C-723E-BA5B-86DA-5689E2A6FD67}"/>
          </ac:spMkLst>
        </pc:spChg>
        <pc:spChg chg="add mod">
          <ac:chgData name="Congjian Wang" userId="18790317-30ac-465e-8114-1d5db7f90a74" providerId="ADAL" clId="{0D0A0777-52A3-8447-895E-7CC480E3B160}" dt="2024-03-20T23:00:47.902" v="1852" actId="1076"/>
          <ac:spMkLst>
            <pc:docMk/>
            <pc:sldMk cId="2391663559" sldId="310"/>
            <ac:spMk id="10" creationId="{4B31C8C2-B3C5-D0BB-1132-F12D30EBE1D0}"/>
          </ac:spMkLst>
        </pc:spChg>
        <pc:picChg chg="add mod">
          <ac:chgData name="Congjian Wang" userId="18790317-30ac-465e-8114-1d5db7f90a74" providerId="ADAL" clId="{0D0A0777-52A3-8447-895E-7CC480E3B160}" dt="2024-03-20T22:57:50.377" v="1687" actId="1035"/>
          <ac:picMkLst>
            <pc:docMk/>
            <pc:sldMk cId="2391663559" sldId="310"/>
            <ac:picMk id="4" creationId="{BE429220-9F31-D687-85CF-24AFF696C8F7}"/>
          </ac:picMkLst>
        </pc:picChg>
        <pc:picChg chg="add mod">
          <ac:chgData name="Congjian Wang" userId="18790317-30ac-465e-8114-1d5db7f90a74" providerId="ADAL" clId="{0D0A0777-52A3-8447-895E-7CC480E3B160}" dt="2024-03-20T22:57:37.777" v="1682" actId="1076"/>
          <ac:picMkLst>
            <pc:docMk/>
            <pc:sldMk cId="2391663559" sldId="310"/>
            <ac:picMk id="5" creationId="{458DF88A-6C57-4C0B-4A88-1DDD42BB1B68}"/>
          </ac:picMkLst>
        </pc:picChg>
        <pc:cxnChg chg="add del mod">
          <ac:chgData name="Congjian Wang" userId="18790317-30ac-465e-8114-1d5db7f90a74" providerId="ADAL" clId="{0D0A0777-52A3-8447-895E-7CC480E3B160}" dt="2024-03-20T22:59:24.386" v="1691" actId="478"/>
          <ac:cxnSpMkLst>
            <pc:docMk/>
            <pc:sldMk cId="2391663559" sldId="310"/>
            <ac:cxnSpMk id="7" creationId="{1FB0AB6F-C44A-7B7A-47F8-0D3B3A2456AE}"/>
          </ac:cxnSpMkLst>
        </pc:cxnChg>
      </pc:sldChg>
      <pc:sldChg chg="addSp delSp modSp new mod">
        <pc:chgData name="Congjian Wang" userId="18790317-30ac-465e-8114-1d5db7f90a74" providerId="ADAL" clId="{0D0A0777-52A3-8447-895E-7CC480E3B160}" dt="2024-03-21T04:52:07.472" v="2788" actId="1076"/>
        <pc:sldMkLst>
          <pc:docMk/>
          <pc:sldMk cId="1107796162" sldId="311"/>
        </pc:sldMkLst>
        <pc:spChg chg="mod">
          <ac:chgData name="Congjian Wang" userId="18790317-30ac-465e-8114-1d5db7f90a74" providerId="ADAL" clId="{0D0A0777-52A3-8447-895E-7CC480E3B160}" dt="2024-03-20T23:06:48.045" v="1899" actId="20577"/>
          <ac:spMkLst>
            <pc:docMk/>
            <pc:sldMk cId="1107796162" sldId="311"/>
            <ac:spMk id="2" creationId="{60FEEBF2-186A-2ED2-19CC-71BEFC942195}"/>
          </ac:spMkLst>
        </pc:spChg>
        <pc:spChg chg="del">
          <ac:chgData name="Congjian Wang" userId="18790317-30ac-465e-8114-1d5db7f90a74" providerId="ADAL" clId="{0D0A0777-52A3-8447-895E-7CC480E3B160}" dt="2024-03-20T23:12:41.352" v="1900" actId="478"/>
          <ac:spMkLst>
            <pc:docMk/>
            <pc:sldMk cId="1107796162" sldId="311"/>
            <ac:spMk id="3" creationId="{66C43571-E45E-C727-A75E-755B4C6594F6}"/>
          </ac:spMkLst>
        </pc:spChg>
        <pc:spChg chg="add mod">
          <ac:chgData name="Congjian Wang" userId="18790317-30ac-465e-8114-1d5db7f90a74" providerId="ADAL" clId="{0D0A0777-52A3-8447-895E-7CC480E3B160}" dt="2024-03-20T23:14:06.202" v="1929" actId="1036"/>
          <ac:spMkLst>
            <pc:docMk/>
            <pc:sldMk cId="1107796162" sldId="311"/>
            <ac:spMk id="6" creationId="{C3D7E3B7-F8E1-1C57-3BDA-F9409E25C244}"/>
          </ac:spMkLst>
        </pc:spChg>
        <pc:spChg chg="add mod">
          <ac:chgData name="Congjian Wang" userId="18790317-30ac-465e-8114-1d5db7f90a74" providerId="ADAL" clId="{0D0A0777-52A3-8447-895E-7CC480E3B160}" dt="2024-03-21T04:52:07.472" v="2788" actId="1076"/>
          <ac:spMkLst>
            <pc:docMk/>
            <pc:sldMk cId="1107796162" sldId="311"/>
            <ac:spMk id="7" creationId="{8D655597-FAD8-7D54-24CE-D71DCBF92D39}"/>
          </ac:spMkLst>
        </pc:spChg>
        <pc:picChg chg="add mod">
          <ac:chgData name="Congjian Wang" userId="18790317-30ac-465e-8114-1d5db7f90a74" providerId="ADAL" clId="{0D0A0777-52A3-8447-895E-7CC480E3B160}" dt="2024-03-20T23:12:50.492" v="1903" actId="1076"/>
          <ac:picMkLst>
            <pc:docMk/>
            <pc:sldMk cId="1107796162" sldId="311"/>
            <ac:picMk id="4" creationId="{63D1BEEC-4C17-B7A0-2633-4D8029C7E8E9}"/>
          </ac:picMkLst>
        </pc:picChg>
        <pc:picChg chg="add mod">
          <ac:chgData name="Congjian Wang" userId="18790317-30ac-465e-8114-1d5db7f90a74" providerId="ADAL" clId="{0D0A0777-52A3-8447-895E-7CC480E3B160}" dt="2024-03-20T23:13:45.070" v="1925" actId="1038"/>
          <ac:picMkLst>
            <pc:docMk/>
            <pc:sldMk cId="1107796162" sldId="311"/>
            <ac:picMk id="5" creationId="{39F7A0E7-AD93-2683-E233-72C49513785D}"/>
          </ac:picMkLst>
        </pc:picChg>
      </pc:sldChg>
      <pc:sldChg chg="addSp delSp modSp new mod modAnim">
        <pc:chgData name="Congjian Wang" userId="18790317-30ac-465e-8114-1d5db7f90a74" providerId="ADAL" clId="{0D0A0777-52A3-8447-895E-7CC480E3B160}" dt="2024-03-21T04:54:29.182" v="2809" actId="20577"/>
        <pc:sldMkLst>
          <pc:docMk/>
          <pc:sldMk cId="4056039929" sldId="312"/>
        </pc:sldMkLst>
        <pc:spChg chg="mod">
          <ac:chgData name="Congjian Wang" userId="18790317-30ac-465e-8114-1d5db7f90a74" providerId="ADAL" clId="{0D0A0777-52A3-8447-895E-7CC480E3B160}" dt="2024-03-21T04:54:29.182" v="2809" actId="20577"/>
          <ac:spMkLst>
            <pc:docMk/>
            <pc:sldMk cId="4056039929" sldId="312"/>
            <ac:spMk id="2" creationId="{DD03724E-D0BA-BD3C-9B6B-4BCE074FD658}"/>
          </ac:spMkLst>
        </pc:spChg>
        <pc:spChg chg="add del mod">
          <ac:chgData name="Congjian Wang" userId="18790317-30ac-465e-8114-1d5db7f90a74" providerId="ADAL" clId="{0D0A0777-52A3-8447-895E-7CC480E3B160}" dt="2024-03-20T23:15:42.983" v="1938" actId="478"/>
          <ac:spMkLst>
            <pc:docMk/>
            <pc:sldMk cId="4056039929" sldId="312"/>
            <ac:spMk id="3" creationId="{9258CAF6-9410-E2D1-0B90-AE6640F309F6}"/>
          </ac:spMkLst>
        </pc:spChg>
        <pc:picChg chg="add mod">
          <ac:chgData name="Congjian Wang" userId="18790317-30ac-465e-8114-1d5db7f90a74" providerId="ADAL" clId="{0D0A0777-52A3-8447-895E-7CC480E3B160}" dt="2024-03-20T23:15:15.876" v="1932"/>
          <ac:picMkLst>
            <pc:docMk/>
            <pc:sldMk cId="4056039929" sldId="312"/>
            <ac:picMk id="4" creationId="{09A8B72E-C9D5-7336-3FB6-9D88261F3061}"/>
          </ac:picMkLst>
        </pc:picChg>
        <pc:picChg chg="add mod">
          <ac:chgData name="Congjian Wang" userId="18790317-30ac-465e-8114-1d5db7f90a74" providerId="ADAL" clId="{0D0A0777-52A3-8447-895E-7CC480E3B160}" dt="2024-03-20T23:15:28.183" v="1935"/>
          <ac:picMkLst>
            <pc:docMk/>
            <pc:sldMk cId="4056039929" sldId="312"/>
            <ac:picMk id="5" creationId="{E240901D-3584-6BAD-BBFC-9AD513B5DCB2}"/>
          </ac:picMkLst>
        </pc:picChg>
        <pc:picChg chg="add mod">
          <ac:chgData name="Congjian Wang" userId="18790317-30ac-465e-8114-1d5db7f90a74" providerId="ADAL" clId="{0D0A0777-52A3-8447-895E-7CC480E3B160}" dt="2024-03-20T23:15:35.556" v="1937"/>
          <ac:picMkLst>
            <pc:docMk/>
            <pc:sldMk cId="4056039929" sldId="312"/>
            <ac:picMk id="6" creationId="{82DD7361-6E8C-6144-C9C2-2EE07EA4A335}"/>
          </ac:picMkLst>
        </pc:picChg>
        <pc:picChg chg="add mod">
          <ac:chgData name="Congjian Wang" userId="18790317-30ac-465e-8114-1d5db7f90a74" providerId="ADAL" clId="{0D0A0777-52A3-8447-895E-7CC480E3B160}" dt="2024-03-20T23:16:24.878" v="1969" actId="1038"/>
          <ac:picMkLst>
            <pc:docMk/>
            <pc:sldMk cId="4056039929" sldId="312"/>
            <ac:picMk id="7" creationId="{7B22A1EF-6A03-B5D4-00BB-4937C6555713}"/>
          </ac:picMkLst>
        </pc:picChg>
        <pc:picChg chg="add mod">
          <ac:chgData name="Congjian Wang" userId="18790317-30ac-465e-8114-1d5db7f90a74" providerId="ADAL" clId="{0D0A0777-52A3-8447-895E-7CC480E3B160}" dt="2024-03-20T23:16:31.828" v="1999" actId="1038"/>
          <ac:picMkLst>
            <pc:docMk/>
            <pc:sldMk cId="4056039929" sldId="312"/>
            <ac:picMk id="9" creationId="{775A6C82-1A74-A891-FBE8-0C55FF6CFD7D}"/>
          </ac:picMkLst>
        </pc:picChg>
      </pc:sldChg>
      <pc:sldChg chg="addSp delSp modSp new mod">
        <pc:chgData name="Congjian Wang" userId="18790317-30ac-465e-8114-1d5db7f90a74" providerId="ADAL" clId="{0D0A0777-52A3-8447-895E-7CC480E3B160}" dt="2024-03-21T05:01:36.752" v="2844" actId="1076"/>
        <pc:sldMkLst>
          <pc:docMk/>
          <pc:sldMk cId="1683448015" sldId="313"/>
        </pc:sldMkLst>
        <pc:spChg chg="del mod">
          <ac:chgData name="Congjian Wang" userId="18790317-30ac-465e-8114-1d5db7f90a74" providerId="ADAL" clId="{0D0A0777-52A3-8447-895E-7CC480E3B160}" dt="2024-03-21T05:01:25.709" v="2841" actId="478"/>
          <ac:spMkLst>
            <pc:docMk/>
            <pc:sldMk cId="1683448015" sldId="313"/>
            <ac:spMk id="2" creationId="{99EC10A5-5D81-0ED9-6244-33A18A7E9A0A}"/>
          </ac:spMkLst>
        </pc:spChg>
        <pc:spChg chg="del">
          <ac:chgData name="Congjian Wang" userId="18790317-30ac-465e-8114-1d5db7f90a74" providerId="ADAL" clId="{0D0A0777-52A3-8447-895E-7CC480E3B160}" dt="2024-03-21T04:58:12.983" v="2818" actId="478"/>
          <ac:spMkLst>
            <pc:docMk/>
            <pc:sldMk cId="1683448015" sldId="313"/>
            <ac:spMk id="3" creationId="{69CC7692-62E4-D5D7-EDCD-E1BDF6D6DD45}"/>
          </ac:spMkLst>
        </pc:spChg>
        <pc:spChg chg="add mod">
          <ac:chgData name="Congjian Wang" userId="18790317-30ac-465e-8114-1d5db7f90a74" providerId="ADAL" clId="{0D0A0777-52A3-8447-895E-7CC480E3B160}" dt="2024-03-21T05:01:36.752" v="2844" actId="1076"/>
          <ac:spMkLst>
            <pc:docMk/>
            <pc:sldMk cId="1683448015" sldId="313"/>
            <ac:spMk id="4" creationId="{55D4DC49-B2A6-3698-4A4A-A5F00EEDAD93}"/>
          </ac:spMkLst>
        </pc:spChg>
        <pc:spChg chg="add del mod">
          <ac:chgData name="Congjian Wang" userId="18790317-30ac-465e-8114-1d5db7f90a74" providerId="ADAL" clId="{0D0A0777-52A3-8447-895E-7CC480E3B160}" dt="2024-03-21T05:01:27.741" v="2842" actId="478"/>
          <ac:spMkLst>
            <pc:docMk/>
            <pc:sldMk cId="1683448015" sldId="313"/>
            <ac:spMk id="6" creationId="{964406C5-E359-197F-945F-E26123D63791}"/>
          </ac:spMkLst>
        </pc:spChg>
      </pc:sldChg>
    </pc:docChg>
  </pc:docChgLst>
  <pc:docChgLst>
    <pc:chgData name="Congjian Wang" userId="18790317-30ac-465e-8114-1d5db7f90a74" providerId="ADAL" clId="{0447900C-A19C-3B45-BEA7-8DE85D6247A9}"/>
    <pc:docChg chg="undo custSel addSld delSld modSld sldOrd">
      <pc:chgData name="Congjian Wang" userId="18790317-30ac-465e-8114-1d5db7f90a74" providerId="ADAL" clId="{0447900C-A19C-3B45-BEA7-8DE85D6247A9}" dt="2024-03-07T05:46:28.498" v="4766" actId="20577"/>
      <pc:docMkLst>
        <pc:docMk/>
      </pc:docMkLst>
      <pc:sldChg chg="delSp modSp mod">
        <pc:chgData name="Congjian Wang" userId="18790317-30ac-465e-8114-1d5db7f90a74" providerId="ADAL" clId="{0447900C-A19C-3B45-BEA7-8DE85D6247A9}" dt="2023-10-14T05:25:49.651" v="1002" actId="20577"/>
        <pc:sldMkLst>
          <pc:docMk/>
          <pc:sldMk cId="4025150931" sldId="256"/>
        </pc:sldMkLst>
        <pc:spChg chg="mod">
          <ac:chgData name="Congjian Wang" userId="18790317-30ac-465e-8114-1d5db7f90a74" providerId="ADAL" clId="{0447900C-A19C-3B45-BEA7-8DE85D6247A9}" dt="2023-10-14T05:25:49.651" v="1002" actId="20577"/>
          <ac:spMkLst>
            <pc:docMk/>
            <pc:sldMk cId="4025150931" sldId="256"/>
            <ac:spMk id="2" creationId="{65B3176E-FAD1-2B4C-96D5-F706C44483D8}"/>
          </ac:spMkLst>
        </pc:spChg>
        <pc:spChg chg="mod">
          <ac:chgData name="Congjian Wang" userId="18790317-30ac-465e-8114-1d5db7f90a74" providerId="ADAL" clId="{0447900C-A19C-3B45-BEA7-8DE85D6247A9}" dt="2023-10-14T04:19:16.726" v="28" actId="20577"/>
          <ac:spMkLst>
            <pc:docMk/>
            <pc:sldMk cId="4025150931" sldId="256"/>
            <ac:spMk id="3" creationId="{DC656D43-7FAB-834B-AA9F-965D52A8E525}"/>
          </ac:spMkLst>
        </pc:spChg>
        <pc:spChg chg="del">
          <ac:chgData name="Congjian Wang" userId="18790317-30ac-465e-8114-1d5db7f90a74" providerId="ADAL" clId="{0447900C-A19C-3B45-BEA7-8DE85D6247A9}" dt="2023-10-14T04:18:58.733" v="0" actId="478"/>
          <ac:spMkLst>
            <pc:docMk/>
            <pc:sldMk cId="4025150931" sldId="256"/>
            <ac:spMk id="4" creationId="{C13FE3B5-7D00-022D-A4A2-6BB2BC536699}"/>
          </ac:spMkLst>
        </pc:spChg>
      </pc:sldChg>
      <pc:sldChg chg="del">
        <pc:chgData name="Congjian Wang" userId="18790317-30ac-465e-8114-1d5db7f90a74" providerId="ADAL" clId="{0447900C-A19C-3B45-BEA7-8DE85D6247A9}" dt="2023-10-14T04:19:24.344" v="29" actId="2696"/>
        <pc:sldMkLst>
          <pc:docMk/>
          <pc:sldMk cId="3740507963" sldId="257"/>
        </pc:sldMkLst>
      </pc:sldChg>
      <pc:sldChg chg="add ord">
        <pc:chgData name="Congjian Wang" userId="18790317-30ac-465e-8114-1d5db7f90a74" providerId="ADAL" clId="{0447900C-A19C-3B45-BEA7-8DE85D6247A9}" dt="2024-02-16T21:01:06.406" v="1856" actId="20578"/>
        <pc:sldMkLst>
          <pc:docMk/>
          <pc:sldMk cId="4137921924" sldId="258"/>
        </pc:sldMkLst>
      </pc:sldChg>
      <pc:sldChg chg="del">
        <pc:chgData name="Congjian Wang" userId="18790317-30ac-465e-8114-1d5db7f90a74" providerId="ADAL" clId="{0447900C-A19C-3B45-BEA7-8DE85D6247A9}" dt="2023-10-14T04:19:27.665" v="32" actId="2696"/>
        <pc:sldMkLst>
          <pc:docMk/>
          <pc:sldMk cId="845590277" sldId="259"/>
        </pc:sldMkLst>
      </pc:sldChg>
      <pc:sldChg chg="ord">
        <pc:chgData name="Congjian Wang" userId="18790317-30ac-465e-8114-1d5db7f90a74" providerId="ADAL" clId="{0447900C-A19C-3B45-BEA7-8DE85D6247A9}" dt="2023-10-14T04:23:24.352" v="62" actId="20578"/>
        <pc:sldMkLst>
          <pc:docMk/>
          <pc:sldMk cId="2149233" sldId="262"/>
        </pc:sldMkLst>
      </pc:sldChg>
      <pc:sldChg chg="del">
        <pc:chgData name="Congjian Wang" userId="18790317-30ac-465e-8114-1d5db7f90a74" providerId="ADAL" clId="{0447900C-A19C-3B45-BEA7-8DE85D6247A9}" dt="2023-10-14T04:22:03.735" v="44" actId="2696"/>
        <pc:sldMkLst>
          <pc:docMk/>
          <pc:sldMk cId="2994286652" sldId="263"/>
        </pc:sldMkLst>
      </pc:sldChg>
      <pc:sldChg chg="del">
        <pc:chgData name="Congjian Wang" userId="18790317-30ac-465e-8114-1d5db7f90a74" providerId="ADAL" clId="{0447900C-A19C-3B45-BEA7-8DE85D6247A9}" dt="2023-10-14T04:22:24.917" v="53" actId="2696"/>
        <pc:sldMkLst>
          <pc:docMk/>
          <pc:sldMk cId="496471537" sldId="265"/>
        </pc:sldMkLst>
      </pc:sldChg>
      <pc:sldChg chg="del">
        <pc:chgData name="Congjian Wang" userId="18790317-30ac-465e-8114-1d5db7f90a74" providerId="ADAL" clId="{0447900C-A19C-3B45-BEA7-8DE85D6247A9}" dt="2023-10-14T04:22:02.736" v="43" actId="2696"/>
        <pc:sldMkLst>
          <pc:docMk/>
          <pc:sldMk cId="1216367709" sldId="267"/>
        </pc:sldMkLst>
      </pc:sldChg>
      <pc:sldChg chg="del">
        <pc:chgData name="Congjian Wang" userId="18790317-30ac-465e-8114-1d5db7f90a74" providerId="ADAL" clId="{0447900C-A19C-3B45-BEA7-8DE85D6247A9}" dt="2023-10-14T04:21:59.910" v="41" actId="2696"/>
        <pc:sldMkLst>
          <pc:docMk/>
          <pc:sldMk cId="2324479930" sldId="271"/>
        </pc:sldMkLst>
      </pc:sldChg>
      <pc:sldChg chg="modSp mod">
        <pc:chgData name="Congjian Wang" userId="18790317-30ac-465e-8114-1d5db7f90a74" providerId="ADAL" clId="{0447900C-A19C-3B45-BEA7-8DE85D6247A9}" dt="2023-10-14T04:26:40.487" v="100" actId="14100"/>
        <pc:sldMkLst>
          <pc:docMk/>
          <pc:sldMk cId="2227045366" sldId="272"/>
        </pc:sldMkLst>
        <pc:spChg chg="mod">
          <ac:chgData name="Congjian Wang" userId="18790317-30ac-465e-8114-1d5db7f90a74" providerId="ADAL" clId="{0447900C-A19C-3B45-BEA7-8DE85D6247A9}" dt="2023-10-14T04:26:34.388" v="99" actId="20577"/>
          <ac:spMkLst>
            <pc:docMk/>
            <pc:sldMk cId="2227045366" sldId="272"/>
            <ac:spMk id="2" creationId="{528EC7EE-9683-8449-83C8-F209E8B38DE3}"/>
          </ac:spMkLst>
        </pc:spChg>
        <pc:picChg chg="mod">
          <ac:chgData name="Congjian Wang" userId="18790317-30ac-465e-8114-1d5db7f90a74" providerId="ADAL" clId="{0447900C-A19C-3B45-BEA7-8DE85D6247A9}" dt="2023-10-14T04:26:40.487" v="100" actId="14100"/>
          <ac:picMkLst>
            <pc:docMk/>
            <pc:sldMk cId="2227045366" sldId="272"/>
            <ac:picMk id="6" creationId="{CC4DD98D-939A-54E9-2DEA-4027D7B53A78}"/>
          </ac:picMkLst>
        </pc:picChg>
      </pc:sldChg>
      <pc:sldChg chg="del">
        <pc:chgData name="Congjian Wang" userId="18790317-30ac-465e-8114-1d5db7f90a74" providerId="ADAL" clId="{0447900C-A19C-3B45-BEA7-8DE85D6247A9}" dt="2023-10-14T04:19:25.459" v="30" actId="2696"/>
        <pc:sldMkLst>
          <pc:docMk/>
          <pc:sldMk cId="2286562735" sldId="273"/>
        </pc:sldMkLst>
      </pc:sldChg>
      <pc:sldChg chg="del">
        <pc:chgData name="Congjian Wang" userId="18790317-30ac-465e-8114-1d5db7f90a74" providerId="ADAL" clId="{0447900C-A19C-3B45-BEA7-8DE85D6247A9}" dt="2023-10-14T04:22:00.579" v="42" actId="2696"/>
        <pc:sldMkLst>
          <pc:docMk/>
          <pc:sldMk cId="3601867873" sldId="274"/>
        </pc:sldMkLst>
      </pc:sldChg>
      <pc:sldChg chg="del">
        <pc:chgData name="Congjian Wang" userId="18790317-30ac-465e-8114-1d5db7f90a74" providerId="ADAL" clId="{0447900C-A19C-3B45-BEA7-8DE85D6247A9}" dt="2023-10-14T04:22:25.951" v="54" actId="2696"/>
        <pc:sldMkLst>
          <pc:docMk/>
          <pc:sldMk cId="925412873" sldId="275"/>
        </pc:sldMkLst>
      </pc:sldChg>
      <pc:sldChg chg="del">
        <pc:chgData name="Congjian Wang" userId="18790317-30ac-465e-8114-1d5db7f90a74" providerId="ADAL" clId="{0447900C-A19C-3B45-BEA7-8DE85D6247A9}" dt="2023-10-14T04:23:06.385" v="61" actId="2696"/>
        <pc:sldMkLst>
          <pc:docMk/>
          <pc:sldMk cId="2818467310" sldId="276"/>
        </pc:sldMkLst>
      </pc:sldChg>
      <pc:sldChg chg="modSp mod ord">
        <pc:chgData name="Congjian Wang" userId="18790317-30ac-465e-8114-1d5db7f90a74" providerId="ADAL" clId="{0447900C-A19C-3B45-BEA7-8DE85D6247A9}" dt="2023-10-14T05:01:04.002" v="601" actId="20577"/>
        <pc:sldMkLst>
          <pc:docMk/>
          <pc:sldMk cId="682342230" sldId="277"/>
        </pc:sldMkLst>
        <pc:spChg chg="mod">
          <ac:chgData name="Congjian Wang" userId="18790317-30ac-465e-8114-1d5db7f90a74" providerId="ADAL" clId="{0447900C-A19C-3B45-BEA7-8DE85D6247A9}" dt="2023-10-14T05:01:04.002" v="601" actId="20577"/>
          <ac:spMkLst>
            <pc:docMk/>
            <pc:sldMk cId="682342230" sldId="277"/>
            <ac:spMk id="2" creationId="{2EACE547-A9DE-2BE8-7460-22B145E7F56D}"/>
          </ac:spMkLst>
        </pc:spChg>
      </pc:sldChg>
      <pc:sldChg chg="del">
        <pc:chgData name="Congjian Wang" userId="18790317-30ac-465e-8114-1d5db7f90a74" providerId="ADAL" clId="{0447900C-A19C-3B45-BEA7-8DE85D6247A9}" dt="2023-10-14T04:21:58.009" v="39" actId="2696"/>
        <pc:sldMkLst>
          <pc:docMk/>
          <pc:sldMk cId="1760629543" sldId="279"/>
        </pc:sldMkLst>
      </pc:sldChg>
      <pc:sldChg chg="del">
        <pc:chgData name="Congjian Wang" userId="18790317-30ac-465e-8114-1d5db7f90a74" providerId="ADAL" clId="{0447900C-A19C-3B45-BEA7-8DE85D6247A9}" dt="2023-10-14T04:19:43.313" v="34" actId="2696"/>
        <pc:sldMkLst>
          <pc:docMk/>
          <pc:sldMk cId="3509135666" sldId="280"/>
        </pc:sldMkLst>
      </pc:sldChg>
      <pc:sldChg chg="del">
        <pc:chgData name="Congjian Wang" userId="18790317-30ac-465e-8114-1d5db7f90a74" providerId="ADAL" clId="{0447900C-A19C-3B45-BEA7-8DE85D6247A9}" dt="2023-10-14T04:19:45.634" v="35" actId="2696"/>
        <pc:sldMkLst>
          <pc:docMk/>
          <pc:sldMk cId="2488758675" sldId="281"/>
        </pc:sldMkLst>
      </pc:sldChg>
      <pc:sldChg chg="del">
        <pc:chgData name="Congjian Wang" userId="18790317-30ac-465e-8114-1d5db7f90a74" providerId="ADAL" clId="{0447900C-A19C-3B45-BEA7-8DE85D6247A9}" dt="2023-10-14T04:22:27.640" v="56" actId="2696"/>
        <pc:sldMkLst>
          <pc:docMk/>
          <pc:sldMk cId="438153252" sldId="282"/>
        </pc:sldMkLst>
      </pc:sldChg>
      <pc:sldChg chg="del">
        <pc:chgData name="Congjian Wang" userId="18790317-30ac-465e-8114-1d5db7f90a74" providerId="ADAL" clId="{0447900C-A19C-3B45-BEA7-8DE85D6247A9}" dt="2023-10-14T04:22:26.832" v="55" actId="2696"/>
        <pc:sldMkLst>
          <pc:docMk/>
          <pc:sldMk cId="3832953749" sldId="283"/>
        </pc:sldMkLst>
      </pc:sldChg>
      <pc:sldChg chg="del">
        <pc:chgData name="Congjian Wang" userId="18790317-30ac-465e-8114-1d5db7f90a74" providerId="ADAL" clId="{0447900C-A19C-3B45-BEA7-8DE85D6247A9}" dt="2023-10-14T04:59:57.456" v="547" actId="2696"/>
        <pc:sldMkLst>
          <pc:docMk/>
          <pc:sldMk cId="3595627244" sldId="284"/>
        </pc:sldMkLst>
      </pc:sldChg>
      <pc:sldChg chg="del">
        <pc:chgData name="Congjian Wang" userId="18790317-30ac-465e-8114-1d5db7f90a74" providerId="ADAL" clId="{0447900C-A19C-3B45-BEA7-8DE85D6247A9}" dt="2023-10-14T04:19:28.772" v="33" actId="2696"/>
        <pc:sldMkLst>
          <pc:docMk/>
          <pc:sldMk cId="261651224" sldId="285"/>
        </pc:sldMkLst>
      </pc:sldChg>
      <pc:sldChg chg="del">
        <pc:chgData name="Congjian Wang" userId="18790317-30ac-465e-8114-1d5db7f90a74" providerId="ADAL" clId="{0447900C-A19C-3B45-BEA7-8DE85D6247A9}" dt="2023-10-14T04:22:09.590" v="47" actId="2696"/>
        <pc:sldMkLst>
          <pc:docMk/>
          <pc:sldMk cId="4145966574" sldId="286"/>
        </pc:sldMkLst>
      </pc:sldChg>
      <pc:sldChg chg="del">
        <pc:chgData name="Congjian Wang" userId="18790317-30ac-465e-8114-1d5db7f90a74" providerId="ADAL" clId="{0447900C-A19C-3B45-BEA7-8DE85D6247A9}" dt="2023-10-14T04:22:10.811" v="48" actId="2696"/>
        <pc:sldMkLst>
          <pc:docMk/>
          <pc:sldMk cId="4158530716" sldId="287"/>
        </pc:sldMkLst>
      </pc:sldChg>
      <pc:sldChg chg="modSp mod ord">
        <pc:chgData name="Congjian Wang" userId="18790317-30ac-465e-8114-1d5db7f90a74" providerId="ADAL" clId="{0447900C-A19C-3B45-BEA7-8DE85D6247A9}" dt="2023-10-14T05:01:13.970" v="610" actId="20577"/>
        <pc:sldMkLst>
          <pc:docMk/>
          <pc:sldMk cId="742206126" sldId="288"/>
        </pc:sldMkLst>
        <pc:spChg chg="mod">
          <ac:chgData name="Congjian Wang" userId="18790317-30ac-465e-8114-1d5db7f90a74" providerId="ADAL" clId="{0447900C-A19C-3B45-BEA7-8DE85D6247A9}" dt="2023-10-14T05:01:13.970" v="610" actId="20577"/>
          <ac:spMkLst>
            <pc:docMk/>
            <pc:sldMk cId="742206126" sldId="288"/>
            <ac:spMk id="2" creationId="{7F87881C-29E2-1E01-06A2-CB9325166CAB}"/>
          </ac:spMkLst>
        </pc:spChg>
      </pc:sldChg>
      <pc:sldChg chg="addSp delSp modSp new mod">
        <pc:chgData name="Congjian Wang" userId="18790317-30ac-465e-8114-1d5db7f90a74" providerId="ADAL" clId="{0447900C-A19C-3B45-BEA7-8DE85D6247A9}" dt="2023-10-14T05:13:07.355" v="729" actId="478"/>
        <pc:sldMkLst>
          <pc:docMk/>
          <pc:sldMk cId="1653645787" sldId="289"/>
        </pc:sldMkLst>
        <pc:spChg chg="mod">
          <ac:chgData name="Congjian Wang" userId="18790317-30ac-465e-8114-1d5db7f90a74" providerId="ADAL" clId="{0447900C-A19C-3B45-BEA7-8DE85D6247A9}" dt="2023-10-14T05:08:14.202" v="687" actId="20577"/>
          <ac:spMkLst>
            <pc:docMk/>
            <pc:sldMk cId="1653645787" sldId="289"/>
            <ac:spMk id="2" creationId="{6B47C8BC-BCA9-084B-66D7-1EC414987AB4}"/>
          </ac:spMkLst>
        </pc:spChg>
        <pc:spChg chg="mod">
          <ac:chgData name="Congjian Wang" userId="18790317-30ac-465e-8114-1d5db7f90a74" providerId="ADAL" clId="{0447900C-A19C-3B45-BEA7-8DE85D6247A9}" dt="2023-10-14T05:10:33.823" v="693"/>
          <ac:spMkLst>
            <pc:docMk/>
            <pc:sldMk cId="1653645787" sldId="289"/>
            <ac:spMk id="3" creationId="{367C8B4D-E9AE-45BC-CF1C-4E8FDC3C4263}"/>
          </ac:spMkLst>
        </pc:spChg>
        <pc:picChg chg="add del mod">
          <ac:chgData name="Congjian Wang" userId="18790317-30ac-465e-8114-1d5db7f90a74" providerId="ADAL" clId="{0447900C-A19C-3B45-BEA7-8DE85D6247A9}" dt="2023-10-14T05:13:07.355" v="729" actId="478"/>
          <ac:picMkLst>
            <pc:docMk/>
            <pc:sldMk cId="1653645787" sldId="289"/>
            <ac:picMk id="4" creationId="{9C0B175D-44EA-279E-9630-75E02904B05D}"/>
          </ac:picMkLst>
        </pc:picChg>
        <pc:picChg chg="add mod">
          <ac:chgData name="Congjian Wang" userId="18790317-30ac-465e-8114-1d5db7f90a74" providerId="ADAL" clId="{0447900C-A19C-3B45-BEA7-8DE85D6247A9}" dt="2023-10-14T05:13:01.105" v="726" actId="1076"/>
          <ac:picMkLst>
            <pc:docMk/>
            <pc:sldMk cId="1653645787" sldId="289"/>
            <ac:picMk id="6" creationId="{8C80229A-A57B-B1CD-3D43-D2F60E351858}"/>
          </ac:picMkLst>
        </pc:picChg>
        <pc:picChg chg="add mod">
          <ac:chgData name="Congjian Wang" userId="18790317-30ac-465e-8114-1d5db7f90a74" providerId="ADAL" clId="{0447900C-A19C-3B45-BEA7-8DE85D6247A9}" dt="2023-10-14T05:12:57.570" v="725" actId="1076"/>
          <ac:picMkLst>
            <pc:docMk/>
            <pc:sldMk cId="1653645787" sldId="289"/>
            <ac:picMk id="8" creationId="{FB7C7BD0-1BEB-1C97-5A4E-6003FF0BFBD6}"/>
          </ac:picMkLst>
        </pc:picChg>
      </pc:sldChg>
      <pc:sldChg chg="del">
        <pc:chgData name="Congjian Wang" userId="18790317-30ac-465e-8114-1d5db7f90a74" providerId="ADAL" clId="{0447900C-A19C-3B45-BEA7-8DE85D6247A9}" dt="2023-10-14T04:19:26.375" v="31" actId="2696"/>
        <pc:sldMkLst>
          <pc:docMk/>
          <pc:sldMk cId="2332243460" sldId="289"/>
        </pc:sldMkLst>
      </pc:sldChg>
      <pc:sldChg chg="addSp delSp modSp add mod">
        <pc:chgData name="Congjian Wang" userId="18790317-30ac-465e-8114-1d5db7f90a74" providerId="ADAL" clId="{0447900C-A19C-3B45-BEA7-8DE85D6247A9}" dt="2023-10-14T05:02:51.449" v="664" actId="14100"/>
        <pc:sldMkLst>
          <pc:docMk/>
          <pc:sldMk cId="1510641231" sldId="290"/>
        </pc:sldMkLst>
        <pc:spChg chg="del mod">
          <ac:chgData name="Congjian Wang" userId="18790317-30ac-465e-8114-1d5db7f90a74" providerId="ADAL" clId="{0447900C-A19C-3B45-BEA7-8DE85D6247A9}" dt="2023-10-14T05:02:32.200" v="661" actId="478"/>
          <ac:spMkLst>
            <pc:docMk/>
            <pc:sldMk cId="1510641231" sldId="290"/>
            <ac:spMk id="2" creationId="{C0CDC7A4-B105-BDF3-ECE4-52D8F58662AC}"/>
          </ac:spMkLst>
        </pc:spChg>
        <pc:spChg chg="add del mod">
          <ac:chgData name="Congjian Wang" userId="18790317-30ac-465e-8114-1d5db7f90a74" providerId="ADAL" clId="{0447900C-A19C-3B45-BEA7-8DE85D6247A9}" dt="2023-10-14T05:00:28.562" v="580" actId="478"/>
          <ac:spMkLst>
            <pc:docMk/>
            <pc:sldMk cId="1510641231" sldId="290"/>
            <ac:spMk id="3" creationId="{71F2A1EC-CCFD-6C53-C6FE-0F145ACCD0CF}"/>
          </ac:spMkLst>
        </pc:spChg>
        <pc:spChg chg="del">
          <ac:chgData name="Congjian Wang" userId="18790317-30ac-465e-8114-1d5db7f90a74" providerId="ADAL" clId="{0447900C-A19C-3B45-BEA7-8DE85D6247A9}" dt="2023-10-14T05:00:31.364" v="581" actId="478"/>
          <ac:spMkLst>
            <pc:docMk/>
            <pc:sldMk cId="1510641231" sldId="290"/>
            <ac:spMk id="4" creationId="{00000000-0000-0000-0000-000000000000}"/>
          </ac:spMkLst>
        </pc:spChg>
        <pc:spChg chg="add del mod">
          <ac:chgData name="Congjian Wang" userId="18790317-30ac-465e-8114-1d5db7f90a74" providerId="ADAL" clId="{0447900C-A19C-3B45-BEA7-8DE85D6247A9}" dt="2023-10-14T05:02:07.508" v="630"/>
          <ac:spMkLst>
            <pc:docMk/>
            <pc:sldMk cId="1510641231" sldId="290"/>
            <ac:spMk id="5" creationId="{45E28B9F-8769-235F-A348-F60AF9F63909}"/>
          </ac:spMkLst>
        </pc:spChg>
        <pc:spChg chg="add mod">
          <ac:chgData name="Congjian Wang" userId="18790317-30ac-465e-8114-1d5db7f90a74" providerId="ADAL" clId="{0447900C-A19C-3B45-BEA7-8DE85D6247A9}" dt="2023-10-14T05:02:29.361" v="660" actId="20577"/>
          <ac:spMkLst>
            <pc:docMk/>
            <pc:sldMk cId="1510641231" sldId="290"/>
            <ac:spMk id="8" creationId="{CBA8FCF7-264D-B6B2-2788-0C8A0AEA8ED7}"/>
          </ac:spMkLst>
        </pc:spChg>
        <pc:spChg chg="add del mod">
          <ac:chgData name="Congjian Wang" userId="18790317-30ac-465e-8114-1d5db7f90a74" providerId="ADAL" clId="{0447900C-A19C-3B45-BEA7-8DE85D6247A9}" dt="2023-10-14T05:02:44.121" v="663" actId="478"/>
          <ac:spMkLst>
            <pc:docMk/>
            <pc:sldMk cId="1510641231" sldId="290"/>
            <ac:spMk id="10" creationId="{725D61F5-73F6-E730-635C-300AA43FD07D}"/>
          </ac:spMkLst>
        </pc:spChg>
        <pc:picChg chg="mod">
          <ac:chgData name="Congjian Wang" userId="18790317-30ac-465e-8114-1d5db7f90a74" providerId="ADAL" clId="{0447900C-A19C-3B45-BEA7-8DE85D6247A9}" dt="2023-10-14T05:02:51.449" v="664" actId="14100"/>
          <ac:picMkLst>
            <pc:docMk/>
            <pc:sldMk cId="1510641231" sldId="290"/>
            <ac:picMk id="6" creationId="{8FE65F90-8D84-2087-0572-E0EC6D0B8ACC}"/>
          </ac:picMkLst>
        </pc:picChg>
      </pc:sldChg>
      <pc:sldChg chg="del">
        <pc:chgData name="Congjian Wang" userId="18790317-30ac-465e-8114-1d5db7f90a74" providerId="ADAL" clId="{0447900C-A19C-3B45-BEA7-8DE85D6247A9}" dt="2023-10-14T04:20:53.510" v="37" actId="2696"/>
        <pc:sldMkLst>
          <pc:docMk/>
          <pc:sldMk cId="2709208916" sldId="290"/>
        </pc:sldMkLst>
      </pc:sldChg>
      <pc:sldChg chg="del">
        <pc:chgData name="Congjian Wang" userId="18790317-30ac-465e-8114-1d5db7f90a74" providerId="ADAL" clId="{0447900C-A19C-3B45-BEA7-8DE85D6247A9}" dt="2023-10-14T04:20:55.448" v="38" actId="2696"/>
        <pc:sldMkLst>
          <pc:docMk/>
          <pc:sldMk cId="1812448171" sldId="291"/>
        </pc:sldMkLst>
      </pc:sldChg>
      <pc:sldChg chg="addSp delSp modSp new mod">
        <pc:chgData name="Congjian Wang" userId="18790317-30ac-465e-8114-1d5db7f90a74" providerId="ADAL" clId="{0447900C-A19C-3B45-BEA7-8DE85D6247A9}" dt="2023-10-14T05:01:29.698" v="616" actId="20577"/>
        <pc:sldMkLst>
          <pc:docMk/>
          <pc:sldMk cId="3159531877" sldId="291"/>
        </pc:sldMkLst>
        <pc:spChg chg="mod">
          <ac:chgData name="Congjian Wang" userId="18790317-30ac-465e-8114-1d5db7f90a74" providerId="ADAL" clId="{0447900C-A19C-3B45-BEA7-8DE85D6247A9}" dt="2023-10-14T05:01:29.698" v="616" actId="20577"/>
          <ac:spMkLst>
            <pc:docMk/>
            <pc:sldMk cId="3159531877" sldId="291"/>
            <ac:spMk id="2" creationId="{EC342B91-4A66-C916-AE7B-251457A6DE67}"/>
          </ac:spMkLst>
        </pc:spChg>
        <pc:spChg chg="mod">
          <ac:chgData name="Congjian Wang" userId="18790317-30ac-465e-8114-1d5db7f90a74" providerId="ADAL" clId="{0447900C-A19C-3B45-BEA7-8DE85D6247A9}" dt="2023-10-14T04:59:37.160" v="546" actId="255"/>
          <ac:spMkLst>
            <pc:docMk/>
            <pc:sldMk cId="3159531877" sldId="291"/>
            <ac:spMk id="3" creationId="{DF069688-04B3-34E9-490A-D2E9C6D2EA0F}"/>
          </ac:spMkLst>
        </pc:spChg>
        <pc:picChg chg="add mod">
          <ac:chgData name="Congjian Wang" userId="18790317-30ac-465e-8114-1d5db7f90a74" providerId="ADAL" clId="{0447900C-A19C-3B45-BEA7-8DE85D6247A9}" dt="2023-10-14T04:52:30.720" v="185" actId="1076"/>
          <ac:picMkLst>
            <pc:docMk/>
            <pc:sldMk cId="3159531877" sldId="291"/>
            <ac:picMk id="4" creationId="{05B43DEE-9EBD-A526-D945-660A8D781935}"/>
          </ac:picMkLst>
        </pc:picChg>
        <pc:picChg chg="add del mod">
          <ac:chgData name="Congjian Wang" userId="18790317-30ac-465e-8114-1d5db7f90a74" providerId="ADAL" clId="{0447900C-A19C-3B45-BEA7-8DE85D6247A9}" dt="2023-10-14T04:55:07.962" v="192" actId="478"/>
          <ac:picMkLst>
            <pc:docMk/>
            <pc:sldMk cId="3159531877" sldId="291"/>
            <ac:picMk id="5" creationId="{784D98BF-F87D-0626-E65A-736843E3DD2D}"/>
          </ac:picMkLst>
        </pc:picChg>
        <pc:picChg chg="add mod">
          <ac:chgData name="Congjian Wang" userId="18790317-30ac-465e-8114-1d5db7f90a74" providerId="ADAL" clId="{0447900C-A19C-3B45-BEA7-8DE85D6247A9}" dt="2023-10-14T04:59:07.031" v="513" actId="1038"/>
          <ac:picMkLst>
            <pc:docMk/>
            <pc:sldMk cId="3159531877" sldId="291"/>
            <ac:picMk id="6" creationId="{AAAFD14F-24AF-078D-390A-AA6B978105D4}"/>
          </ac:picMkLst>
        </pc:picChg>
        <pc:picChg chg="add mod">
          <ac:chgData name="Congjian Wang" userId="18790317-30ac-465e-8114-1d5db7f90a74" providerId="ADAL" clId="{0447900C-A19C-3B45-BEA7-8DE85D6247A9}" dt="2023-10-14T04:56:20.122" v="324" actId="1037"/>
          <ac:picMkLst>
            <pc:docMk/>
            <pc:sldMk cId="3159531877" sldId="291"/>
            <ac:picMk id="7" creationId="{BD462882-04E2-44E9-6B1F-9696CA616B75}"/>
          </ac:picMkLst>
        </pc:picChg>
      </pc:sldChg>
      <pc:sldChg chg="addSp delSp modSp new mod">
        <pc:chgData name="Congjian Wang" userId="18790317-30ac-465e-8114-1d5db7f90a74" providerId="ADAL" clId="{0447900C-A19C-3B45-BEA7-8DE85D6247A9}" dt="2023-10-14T05:24:41.677" v="994" actId="1076"/>
        <pc:sldMkLst>
          <pc:docMk/>
          <pc:sldMk cId="1253366143" sldId="292"/>
        </pc:sldMkLst>
        <pc:spChg chg="mod">
          <ac:chgData name="Congjian Wang" userId="18790317-30ac-465e-8114-1d5db7f90a74" providerId="ADAL" clId="{0447900C-A19C-3B45-BEA7-8DE85D6247A9}" dt="2023-10-14T05:14:27.090" v="752" actId="20577"/>
          <ac:spMkLst>
            <pc:docMk/>
            <pc:sldMk cId="1253366143" sldId="292"/>
            <ac:spMk id="2" creationId="{5C3D82DA-A324-1B3E-7F68-DD4F23212704}"/>
          </ac:spMkLst>
        </pc:spChg>
        <pc:spChg chg="mod">
          <ac:chgData name="Congjian Wang" userId="18790317-30ac-465e-8114-1d5db7f90a74" providerId="ADAL" clId="{0447900C-A19C-3B45-BEA7-8DE85D6247A9}" dt="2023-10-14T05:17:28.119" v="880" actId="20577"/>
          <ac:spMkLst>
            <pc:docMk/>
            <pc:sldMk cId="1253366143" sldId="292"/>
            <ac:spMk id="3" creationId="{1BAD9221-748A-02D3-2502-8C6D64ACD0E5}"/>
          </ac:spMkLst>
        </pc:spChg>
        <pc:spChg chg="add del mod">
          <ac:chgData name="Congjian Wang" userId="18790317-30ac-465e-8114-1d5db7f90a74" providerId="ADAL" clId="{0447900C-A19C-3B45-BEA7-8DE85D6247A9}" dt="2023-10-14T05:19:07.480" v="883"/>
          <ac:spMkLst>
            <pc:docMk/>
            <pc:sldMk cId="1253366143" sldId="292"/>
            <ac:spMk id="4" creationId="{F23ABD84-B061-B2C6-A83A-0EA03AE51923}"/>
          </ac:spMkLst>
        </pc:spChg>
        <pc:spChg chg="add del mod">
          <ac:chgData name="Congjian Wang" userId="18790317-30ac-465e-8114-1d5db7f90a74" providerId="ADAL" clId="{0447900C-A19C-3B45-BEA7-8DE85D6247A9}" dt="2023-10-14T05:24:01.394" v="927" actId="767"/>
          <ac:spMkLst>
            <pc:docMk/>
            <pc:sldMk cId="1253366143" sldId="292"/>
            <ac:spMk id="11" creationId="{231B5D75-7E09-30DC-57FB-D96CBC3675C6}"/>
          </ac:spMkLst>
        </pc:spChg>
        <pc:spChg chg="add mod">
          <ac:chgData name="Congjian Wang" userId="18790317-30ac-465e-8114-1d5db7f90a74" providerId="ADAL" clId="{0447900C-A19C-3B45-BEA7-8DE85D6247A9}" dt="2023-10-14T05:24:16.180" v="965" actId="1076"/>
          <ac:spMkLst>
            <pc:docMk/>
            <pc:sldMk cId="1253366143" sldId="292"/>
            <ac:spMk id="12" creationId="{C40D69B0-FDC3-D56F-6A1F-2C67795D3B28}"/>
          </ac:spMkLst>
        </pc:spChg>
        <pc:spChg chg="add mod">
          <ac:chgData name="Congjian Wang" userId="18790317-30ac-465e-8114-1d5db7f90a74" providerId="ADAL" clId="{0447900C-A19C-3B45-BEA7-8DE85D6247A9}" dt="2023-10-14T05:24:41.677" v="994" actId="1076"/>
          <ac:spMkLst>
            <pc:docMk/>
            <pc:sldMk cId="1253366143" sldId="292"/>
            <ac:spMk id="13" creationId="{F3559BB3-8B58-E982-F526-92BC38EB3410}"/>
          </ac:spMkLst>
        </pc:spChg>
        <pc:picChg chg="add mod">
          <ac:chgData name="Congjian Wang" userId="18790317-30ac-465e-8114-1d5db7f90a74" providerId="ADAL" clId="{0447900C-A19C-3B45-BEA7-8DE85D6247A9}" dt="2023-10-14T05:23:54.044" v="923" actId="1036"/>
          <ac:picMkLst>
            <pc:docMk/>
            <pc:sldMk cId="1253366143" sldId="292"/>
            <ac:picMk id="6" creationId="{E8FBE090-E65F-57FA-8DC1-A87DADCF604A}"/>
          </ac:picMkLst>
        </pc:picChg>
        <pc:picChg chg="add mod">
          <ac:chgData name="Congjian Wang" userId="18790317-30ac-465e-8114-1d5db7f90a74" providerId="ADAL" clId="{0447900C-A19C-3B45-BEA7-8DE85D6247A9}" dt="2023-10-14T05:23:54.044" v="923" actId="1036"/>
          <ac:picMkLst>
            <pc:docMk/>
            <pc:sldMk cId="1253366143" sldId="292"/>
            <ac:picMk id="8" creationId="{BFEED320-1F63-13D3-2372-45B4EE977698}"/>
          </ac:picMkLst>
        </pc:picChg>
        <pc:picChg chg="add mod">
          <ac:chgData name="Congjian Wang" userId="18790317-30ac-465e-8114-1d5db7f90a74" providerId="ADAL" clId="{0447900C-A19C-3B45-BEA7-8DE85D6247A9}" dt="2023-10-14T05:23:41.432" v="907" actId="1076"/>
          <ac:picMkLst>
            <pc:docMk/>
            <pc:sldMk cId="1253366143" sldId="292"/>
            <ac:picMk id="10" creationId="{09D993ED-E1A5-C6C6-3A2B-47F98BAB1371}"/>
          </ac:picMkLst>
        </pc:picChg>
      </pc:sldChg>
      <pc:sldChg chg="del">
        <pc:chgData name="Congjian Wang" userId="18790317-30ac-465e-8114-1d5db7f90a74" providerId="ADAL" clId="{0447900C-A19C-3B45-BEA7-8DE85D6247A9}" dt="2023-10-14T04:22:04.474" v="45" actId="2696"/>
        <pc:sldMkLst>
          <pc:docMk/>
          <pc:sldMk cId="3963432817" sldId="292"/>
        </pc:sldMkLst>
      </pc:sldChg>
      <pc:sldChg chg="addSp delSp modSp new mod modNotesTx">
        <pc:chgData name="Congjian Wang" userId="18790317-30ac-465e-8114-1d5db7f90a74" providerId="ADAL" clId="{0447900C-A19C-3B45-BEA7-8DE85D6247A9}" dt="2024-02-16T22:08:04.177" v="2303" actId="1037"/>
        <pc:sldMkLst>
          <pc:docMk/>
          <pc:sldMk cId="582176269" sldId="293"/>
        </pc:sldMkLst>
        <pc:spChg chg="mod">
          <ac:chgData name="Congjian Wang" userId="18790317-30ac-465e-8114-1d5db7f90a74" providerId="ADAL" clId="{0447900C-A19C-3B45-BEA7-8DE85D6247A9}" dt="2024-02-16T21:05:30.248" v="1899" actId="20577"/>
          <ac:spMkLst>
            <pc:docMk/>
            <pc:sldMk cId="582176269" sldId="293"/>
            <ac:spMk id="2" creationId="{120342F9-3F7F-A5FA-3BDA-E828B08F3A96}"/>
          </ac:spMkLst>
        </pc:spChg>
        <pc:spChg chg="mod">
          <ac:chgData name="Congjian Wang" userId="18790317-30ac-465e-8114-1d5db7f90a74" providerId="ADAL" clId="{0447900C-A19C-3B45-BEA7-8DE85D6247A9}" dt="2024-02-16T22:03:37.513" v="2077" actId="20577"/>
          <ac:spMkLst>
            <pc:docMk/>
            <pc:sldMk cId="582176269" sldId="293"/>
            <ac:spMk id="3" creationId="{D347F6AF-957E-BB2F-7FFD-AC8B37AEB008}"/>
          </ac:spMkLst>
        </pc:spChg>
        <pc:spChg chg="add mod">
          <ac:chgData name="Congjian Wang" userId="18790317-30ac-465e-8114-1d5db7f90a74" providerId="ADAL" clId="{0447900C-A19C-3B45-BEA7-8DE85D6247A9}" dt="2024-02-16T22:06:19.989" v="2135" actId="1038"/>
          <ac:spMkLst>
            <pc:docMk/>
            <pc:sldMk cId="582176269" sldId="293"/>
            <ac:spMk id="6" creationId="{A5AD6FE6-6924-3A4C-A52A-86C9F382D43B}"/>
          </ac:spMkLst>
        </pc:spChg>
        <pc:spChg chg="add mod">
          <ac:chgData name="Congjian Wang" userId="18790317-30ac-465e-8114-1d5db7f90a74" providerId="ADAL" clId="{0447900C-A19C-3B45-BEA7-8DE85D6247A9}" dt="2024-02-16T22:08:04.177" v="2303" actId="1037"/>
          <ac:spMkLst>
            <pc:docMk/>
            <pc:sldMk cId="582176269" sldId="293"/>
            <ac:spMk id="22" creationId="{08C0FD4D-1ACF-73D9-F22D-EF0CE5467545}"/>
          </ac:spMkLst>
        </pc:spChg>
        <pc:grpChg chg="add">
          <ac:chgData name="Congjian Wang" userId="18790317-30ac-465e-8114-1d5db7f90a74" providerId="ADAL" clId="{0447900C-A19C-3B45-BEA7-8DE85D6247A9}" dt="2024-02-16T22:06:58.109" v="2157" actId="164"/>
          <ac:grpSpMkLst>
            <pc:docMk/>
            <pc:sldMk cId="582176269" sldId="293"/>
            <ac:grpSpMk id="20" creationId="{DE274AA7-A442-C227-B2CE-9D37D90B53CA}"/>
          </ac:grpSpMkLst>
        </pc:grpChg>
        <pc:grpChg chg="add mod">
          <ac:chgData name="Congjian Wang" userId="18790317-30ac-465e-8114-1d5db7f90a74" providerId="ADAL" clId="{0447900C-A19C-3B45-BEA7-8DE85D6247A9}" dt="2024-02-16T22:07:12.439" v="2229" actId="1037"/>
          <ac:grpSpMkLst>
            <pc:docMk/>
            <pc:sldMk cId="582176269" sldId="293"/>
            <ac:grpSpMk id="21" creationId="{A0A777F9-6FD4-BA7D-FF82-5F275B330C0E}"/>
          </ac:grpSpMkLst>
        </pc:grpChg>
        <pc:picChg chg="add del mod">
          <ac:chgData name="Congjian Wang" userId="18790317-30ac-465e-8114-1d5db7f90a74" providerId="ADAL" clId="{0447900C-A19C-3B45-BEA7-8DE85D6247A9}" dt="2024-02-16T21:00:21.004" v="1850" actId="21"/>
          <ac:picMkLst>
            <pc:docMk/>
            <pc:sldMk cId="582176269" sldId="293"/>
            <ac:picMk id="4" creationId="{8EAA0870-EC8D-9E7B-6491-41A3CB32D6EC}"/>
          </ac:picMkLst>
        </pc:picChg>
        <pc:picChg chg="add mod">
          <ac:chgData name="Congjian Wang" userId="18790317-30ac-465e-8114-1d5db7f90a74" providerId="ADAL" clId="{0447900C-A19C-3B45-BEA7-8DE85D6247A9}" dt="2024-02-16T22:05:40.698" v="2102" actId="1076"/>
          <ac:picMkLst>
            <pc:docMk/>
            <pc:sldMk cId="582176269" sldId="293"/>
            <ac:picMk id="5" creationId="{329544FF-6F24-1F18-2520-38F95A893407}"/>
          </ac:picMkLst>
        </pc:picChg>
        <pc:cxnChg chg="add mod">
          <ac:chgData name="Congjian Wang" userId="18790317-30ac-465e-8114-1d5db7f90a74" providerId="ADAL" clId="{0447900C-A19C-3B45-BEA7-8DE85D6247A9}" dt="2024-02-16T22:06:28.577" v="2142" actId="692"/>
          <ac:cxnSpMkLst>
            <pc:docMk/>
            <pc:sldMk cId="582176269" sldId="293"/>
            <ac:cxnSpMk id="8" creationId="{A54FB86E-0795-77EA-107F-5EB471D5AF9D}"/>
          </ac:cxnSpMkLst>
        </pc:cxnChg>
        <pc:cxnChg chg="add mod">
          <ac:chgData name="Congjian Wang" userId="18790317-30ac-465e-8114-1d5db7f90a74" providerId="ADAL" clId="{0447900C-A19C-3B45-BEA7-8DE85D6247A9}" dt="2024-02-16T22:06:45.891" v="2156" actId="692"/>
          <ac:cxnSpMkLst>
            <pc:docMk/>
            <pc:sldMk cId="582176269" sldId="293"/>
            <ac:cxnSpMk id="10" creationId="{32BC3C65-98CD-A706-8E25-9B2FDF11822C}"/>
          </ac:cxnSpMkLst>
        </pc:cxnChg>
        <pc:cxnChg chg="add mod">
          <ac:chgData name="Congjian Wang" userId="18790317-30ac-465e-8114-1d5db7f90a74" providerId="ADAL" clId="{0447900C-A19C-3B45-BEA7-8DE85D6247A9}" dt="2024-02-16T22:06:37.896" v="2149" actId="692"/>
          <ac:cxnSpMkLst>
            <pc:docMk/>
            <pc:sldMk cId="582176269" sldId="293"/>
            <ac:cxnSpMk id="12" creationId="{71273F99-BC85-0C2C-4D75-C5E1B606FB40}"/>
          </ac:cxnSpMkLst>
        </pc:cxnChg>
      </pc:sldChg>
      <pc:sldChg chg="del">
        <pc:chgData name="Congjian Wang" userId="18790317-30ac-465e-8114-1d5db7f90a74" providerId="ADAL" clId="{0447900C-A19C-3B45-BEA7-8DE85D6247A9}" dt="2023-10-14T04:22:23.946" v="52" actId="2696"/>
        <pc:sldMkLst>
          <pc:docMk/>
          <pc:sldMk cId="3681343002" sldId="293"/>
        </pc:sldMkLst>
      </pc:sldChg>
      <pc:sldChg chg="addSp modSp add mod">
        <pc:chgData name="Congjian Wang" userId="18790317-30ac-465e-8114-1d5db7f90a74" providerId="ADAL" clId="{0447900C-A19C-3B45-BEA7-8DE85D6247A9}" dt="2024-02-16T22:16:39.177" v="2304" actId="20577"/>
        <pc:sldMkLst>
          <pc:docMk/>
          <pc:sldMk cId="3269579557" sldId="294"/>
        </pc:sldMkLst>
        <pc:spChg chg="mod">
          <ac:chgData name="Congjian Wang" userId="18790317-30ac-465e-8114-1d5db7f90a74" providerId="ADAL" clId="{0447900C-A19C-3B45-BEA7-8DE85D6247A9}" dt="2024-02-16T21:05:36.301" v="1903" actId="20577"/>
          <ac:spMkLst>
            <pc:docMk/>
            <pc:sldMk cId="3269579557" sldId="294"/>
            <ac:spMk id="2" creationId="{120342F9-3F7F-A5FA-3BDA-E828B08F3A96}"/>
          </ac:spMkLst>
        </pc:spChg>
        <pc:spChg chg="mod">
          <ac:chgData name="Congjian Wang" userId="18790317-30ac-465e-8114-1d5db7f90a74" providerId="ADAL" clId="{0447900C-A19C-3B45-BEA7-8DE85D6247A9}" dt="2024-02-16T22:16:39.177" v="2304" actId="20577"/>
          <ac:spMkLst>
            <pc:docMk/>
            <pc:sldMk cId="3269579557" sldId="294"/>
            <ac:spMk id="3" creationId="{D347F6AF-957E-BB2F-7FFD-AC8B37AEB008}"/>
          </ac:spMkLst>
        </pc:spChg>
        <pc:spChg chg="add mod">
          <ac:chgData name="Congjian Wang" userId="18790317-30ac-465e-8114-1d5db7f90a74" providerId="ADAL" clId="{0447900C-A19C-3B45-BEA7-8DE85D6247A9}" dt="2024-02-16T22:01:10.090" v="1978" actId="1036"/>
          <ac:spMkLst>
            <pc:docMk/>
            <pc:sldMk cId="3269579557" sldId="294"/>
            <ac:spMk id="6" creationId="{FD132F96-C473-54B1-9E23-9A2043A99E69}"/>
          </ac:spMkLst>
        </pc:spChg>
        <pc:picChg chg="add mod">
          <ac:chgData name="Congjian Wang" userId="18790317-30ac-465e-8114-1d5db7f90a74" providerId="ADAL" clId="{0447900C-A19C-3B45-BEA7-8DE85D6247A9}" dt="2024-02-16T21:02:23.447" v="1895" actId="1036"/>
          <ac:picMkLst>
            <pc:docMk/>
            <pc:sldMk cId="3269579557" sldId="294"/>
            <ac:picMk id="4" creationId="{F3C8642E-06C3-1CE9-1C14-7B85A71D259C}"/>
          </ac:picMkLst>
        </pc:picChg>
        <pc:picChg chg="add mod">
          <ac:chgData name="Congjian Wang" userId="18790317-30ac-465e-8114-1d5db7f90a74" providerId="ADAL" clId="{0447900C-A19C-3B45-BEA7-8DE85D6247A9}" dt="2024-02-16T21:02:19.473" v="1893" actId="1076"/>
          <ac:picMkLst>
            <pc:docMk/>
            <pc:sldMk cId="3269579557" sldId="294"/>
            <ac:picMk id="5" creationId="{31E15F32-A03D-ED63-7E7E-B8678BBB1315}"/>
          </ac:picMkLst>
        </pc:picChg>
        <pc:picChg chg="add mod">
          <ac:chgData name="Congjian Wang" userId="18790317-30ac-465e-8114-1d5db7f90a74" providerId="ADAL" clId="{0447900C-A19C-3B45-BEA7-8DE85D6247A9}" dt="2024-02-16T22:01:49.094" v="2024" actId="1037"/>
          <ac:picMkLst>
            <pc:docMk/>
            <pc:sldMk cId="3269579557" sldId="294"/>
            <ac:picMk id="7" creationId="{626F9A0D-CD56-7B77-F320-78E238862AC9}"/>
          </ac:picMkLst>
        </pc:picChg>
        <pc:picChg chg="add mod">
          <ac:chgData name="Congjian Wang" userId="18790317-30ac-465e-8114-1d5db7f90a74" providerId="ADAL" clId="{0447900C-A19C-3B45-BEA7-8DE85D6247A9}" dt="2024-02-16T22:01:37.754" v="1982" actId="1076"/>
          <ac:picMkLst>
            <pc:docMk/>
            <pc:sldMk cId="3269579557" sldId="294"/>
            <ac:picMk id="1026" creationId="{9CA4E486-D7DF-9328-AB32-4C33DC778833}"/>
          </ac:picMkLst>
        </pc:picChg>
      </pc:sldChg>
      <pc:sldChg chg="del">
        <pc:chgData name="Congjian Wang" userId="18790317-30ac-465e-8114-1d5db7f90a74" providerId="ADAL" clId="{0447900C-A19C-3B45-BEA7-8DE85D6247A9}" dt="2023-10-14T04:22:59.995" v="58" actId="2696"/>
        <pc:sldMkLst>
          <pc:docMk/>
          <pc:sldMk cId="4226045897" sldId="294"/>
        </pc:sldMkLst>
      </pc:sldChg>
      <pc:sldChg chg="addSp modSp add mod">
        <pc:chgData name="Congjian Wang" userId="18790317-30ac-465e-8114-1d5db7f90a74" providerId="ADAL" clId="{0447900C-A19C-3B45-BEA7-8DE85D6247A9}" dt="2024-02-16T22:19:05.024" v="2432"/>
        <pc:sldMkLst>
          <pc:docMk/>
          <pc:sldMk cId="1148886092" sldId="295"/>
        </pc:sldMkLst>
        <pc:spChg chg="mod">
          <ac:chgData name="Congjian Wang" userId="18790317-30ac-465e-8114-1d5db7f90a74" providerId="ADAL" clId="{0447900C-A19C-3B45-BEA7-8DE85D6247A9}" dt="2024-02-16T22:16:47.681" v="2314" actId="20577"/>
          <ac:spMkLst>
            <pc:docMk/>
            <pc:sldMk cId="1148886092" sldId="295"/>
            <ac:spMk id="2" creationId="{120342F9-3F7F-A5FA-3BDA-E828B08F3A96}"/>
          </ac:spMkLst>
        </pc:spChg>
        <pc:spChg chg="mod">
          <ac:chgData name="Congjian Wang" userId="18790317-30ac-465e-8114-1d5db7f90a74" providerId="ADAL" clId="{0447900C-A19C-3B45-BEA7-8DE85D6247A9}" dt="2024-02-16T22:18:04.540" v="2431" actId="20577"/>
          <ac:spMkLst>
            <pc:docMk/>
            <pc:sldMk cId="1148886092" sldId="295"/>
            <ac:spMk id="3" creationId="{D347F6AF-957E-BB2F-7FFD-AC8B37AEB008}"/>
          </ac:spMkLst>
        </pc:spChg>
        <pc:picChg chg="add mod">
          <ac:chgData name="Congjian Wang" userId="18790317-30ac-465e-8114-1d5db7f90a74" providerId="ADAL" clId="{0447900C-A19C-3B45-BEA7-8DE85D6247A9}" dt="2024-02-16T22:19:05.024" v="2432"/>
          <ac:picMkLst>
            <pc:docMk/>
            <pc:sldMk cId="1148886092" sldId="295"/>
            <ac:picMk id="4" creationId="{640D12C5-4DBC-E19D-0165-9511A44B2A65}"/>
          </ac:picMkLst>
        </pc:picChg>
        <pc:picChg chg="add mod">
          <ac:chgData name="Congjian Wang" userId="18790317-30ac-465e-8114-1d5db7f90a74" providerId="ADAL" clId="{0447900C-A19C-3B45-BEA7-8DE85D6247A9}" dt="2024-02-16T22:19:05.024" v="2432"/>
          <ac:picMkLst>
            <pc:docMk/>
            <pc:sldMk cId="1148886092" sldId="295"/>
            <ac:picMk id="5" creationId="{539AE45E-DF3F-E879-9FAD-4C4853168615}"/>
          </ac:picMkLst>
        </pc:picChg>
      </pc:sldChg>
      <pc:sldChg chg="del">
        <pc:chgData name="Congjian Wang" userId="18790317-30ac-465e-8114-1d5db7f90a74" providerId="ADAL" clId="{0447900C-A19C-3B45-BEA7-8DE85D6247A9}" dt="2023-10-14T04:21:59.087" v="40" actId="2696"/>
        <pc:sldMkLst>
          <pc:docMk/>
          <pc:sldMk cId="3081074647" sldId="295"/>
        </pc:sldMkLst>
      </pc:sldChg>
      <pc:sldChg chg="del">
        <pc:chgData name="Congjian Wang" userId="18790317-30ac-465e-8114-1d5db7f90a74" providerId="ADAL" clId="{0447900C-A19C-3B45-BEA7-8DE85D6247A9}" dt="2023-10-14T04:22:11.707" v="49" actId="2696"/>
        <pc:sldMkLst>
          <pc:docMk/>
          <pc:sldMk cId="2798634294" sldId="296"/>
        </pc:sldMkLst>
      </pc:sldChg>
      <pc:sldChg chg="modSp add mod ord modNotesTx">
        <pc:chgData name="Congjian Wang" userId="18790317-30ac-465e-8114-1d5db7f90a74" providerId="ADAL" clId="{0447900C-A19C-3B45-BEA7-8DE85D6247A9}" dt="2024-03-06T20:52:55.893" v="3653" actId="20577"/>
        <pc:sldMkLst>
          <pc:docMk/>
          <pc:sldMk cId="3964186893" sldId="296"/>
        </pc:sldMkLst>
        <pc:spChg chg="mod">
          <ac:chgData name="Congjian Wang" userId="18790317-30ac-465e-8114-1d5db7f90a74" providerId="ADAL" clId="{0447900C-A19C-3B45-BEA7-8DE85D6247A9}" dt="2024-02-16T18:29:32.440" v="1014" actId="20577"/>
          <ac:spMkLst>
            <pc:docMk/>
            <pc:sldMk cId="3964186893" sldId="296"/>
            <ac:spMk id="2" creationId="{120342F9-3F7F-A5FA-3BDA-E828B08F3A96}"/>
          </ac:spMkLst>
        </pc:spChg>
        <pc:spChg chg="mod">
          <ac:chgData name="Congjian Wang" userId="18790317-30ac-465e-8114-1d5db7f90a74" providerId="ADAL" clId="{0447900C-A19C-3B45-BEA7-8DE85D6247A9}" dt="2024-03-06T20:52:55.893" v="3653" actId="20577"/>
          <ac:spMkLst>
            <pc:docMk/>
            <pc:sldMk cId="3964186893" sldId="296"/>
            <ac:spMk id="3" creationId="{D347F6AF-957E-BB2F-7FFD-AC8B37AEB008}"/>
          </ac:spMkLst>
        </pc:spChg>
      </pc:sldChg>
      <pc:sldChg chg="del">
        <pc:chgData name="Congjian Wang" userId="18790317-30ac-465e-8114-1d5db7f90a74" providerId="ADAL" clId="{0447900C-A19C-3B45-BEA7-8DE85D6247A9}" dt="2023-10-14T04:22:08.936" v="46" actId="2696"/>
        <pc:sldMkLst>
          <pc:docMk/>
          <pc:sldMk cId="1139577073" sldId="297"/>
        </pc:sldMkLst>
      </pc:sldChg>
      <pc:sldChg chg="del">
        <pc:chgData name="Congjian Wang" userId="18790317-30ac-465e-8114-1d5db7f90a74" providerId="ADAL" clId="{0447900C-A19C-3B45-BEA7-8DE85D6247A9}" dt="2023-10-14T04:22:22.952" v="51" actId="2696"/>
        <pc:sldMkLst>
          <pc:docMk/>
          <pc:sldMk cId="2061488366" sldId="298"/>
        </pc:sldMkLst>
      </pc:sldChg>
      <pc:sldChg chg="addSp delSp modSp new mod">
        <pc:chgData name="Congjian Wang" userId="18790317-30ac-465e-8114-1d5db7f90a74" providerId="ADAL" clId="{0447900C-A19C-3B45-BEA7-8DE85D6247A9}" dt="2024-03-06T05:28:36.751" v="3472"/>
        <pc:sldMkLst>
          <pc:docMk/>
          <pc:sldMk cId="3158497320" sldId="299"/>
        </pc:sldMkLst>
        <pc:spChg chg="del">
          <ac:chgData name="Congjian Wang" userId="18790317-30ac-465e-8114-1d5db7f90a74" providerId="ADAL" clId="{0447900C-A19C-3B45-BEA7-8DE85D6247A9}" dt="2024-03-06T04:49:16.711" v="2434" actId="478"/>
          <ac:spMkLst>
            <pc:docMk/>
            <pc:sldMk cId="3158497320" sldId="299"/>
            <ac:spMk id="2" creationId="{59E3F7A5-6DEA-85BF-EAD1-16D835F2FA39}"/>
          </ac:spMkLst>
        </pc:spChg>
        <pc:spChg chg="del">
          <ac:chgData name="Congjian Wang" userId="18790317-30ac-465e-8114-1d5db7f90a74" providerId="ADAL" clId="{0447900C-A19C-3B45-BEA7-8DE85D6247A9}" dt="2024-03-06T04:49:19.444" v="2435" actId="478"/>
          <ac:spMkLst>
            <pc:docMk/>
            <pc:sldMk cId="3158497320" sldId="299"/>
            <ac:spMk id="3" creationId="{FE6D78E1-23CE-C30F-6F88-D1A5094EE61F}"/>
          </ac:spMkLst>
        </pc:spChg>
        <pc:spChg chg="add mod">
          <ac:chgData name="Congjian Wang" userId="18790317-30ac-465e-8114-1d5db7f90a74" providerId="ADAL" clId="{0447900C-A19C-3B45-BEA7-8DE85D6247A9}" dt="2024-03-06T04:54:05.135" v="2512" actId="1076"/>
          <ac:spMkLst>
            <pc:docMk/>
            <pc:sldMk cId="3158497320" sldId="299"/>
            <ac:spMk id="12" creationId="{C1F51540-4878-D3AE-1740-C8CBD04065D0}"/>
          </ac:spMkLst>
        </pc:spChg>
        <pc:spChg chg="add mod">
          <ac:chgData name="Congjian Wang" userId="18790317-30ac-465e-8114-1d5db7f90a74" providerId="ADAL" clId="{0447900C-A19C-3B45-BEA7-8DE85D6247A9}" dt="2024-03-06T05:13:10.857" v="3200"/>
          <ac:spMkLst>
            <pc:docMk/>
            <pc:sldMk cId="3158497320" sldId="299"/>
            <ac:spMk id="14" creationId="{154FDCCB-21B3-F278-CE31-0FAB86A49728}"/>
          </ac:spMkLst>
        </pc:spChg>
        <pc:spChg chg="add del">
          <ac:chgData name="Congjian Wang" userId="18790317-30ac-465e-8114-1d5db7f90a74" providerId="ADAL" clId="{0447900C-A19C-3B45-BEA7-8DE85D6247A9}" dt="2024-03-06T04:55:55.794" v="2663" actId="478"/>
          <ac:spMkLst>
            <pc:docMk/>
            <pc:sldMk cId="3158497320" sldId="299"/>
            <ac:spMk id="15" creationId="{F5737114-8126-A7CD-4183-1710170B00F2}"/>
          </ac:spMkLst>
        </pc:spChg>
        <pc:spChg chg="add mod">
          <ac:chgData name="Congjian Wang" userId="18790317-30ac-465e-8114-1d5db7f90a74" providerId="ADAL" clId="{0447900C-A19C-3B45-BEA7-8DE85D6247A9}" dt="2024-03-06T05:00:51.392" v="2791" actId="207"/>
          <ac:spMkLst>
            <pc:docMk/>
            <pc:sldMk cId="3158497320" sldId="299"/>
            <ac:spMk id="25" creationId="{77D5BBF0-DA8A-DC1B-E78A-51A46D986DF4}"/>
          </ac:spMkLst>
        </pc:spChg>
        <pc:spChg chg="add mod">
          <ac:chgData name="Congjian Wang" userId="18790317-30ac-465e-8114-1d5db7f90a74" providerId="ADAL" clId="{0447900C-A19C-3B45-BEA7-8DE85D6247A9}" dt="2024-03-06T05:08:18.858" v="2968" actId="1036"/>
          <ac:spMkLst>
            <pc:docMk/>
            <pc:sldMk cId="3158497320" sldId="299"/>
            <ac:spMk id="26" creationId="{32B4583B-B194-86DE-8F18-719CC82E2BA3}"/>
          </ac:spMkLst>
        </pc:spChg>
        <pc:spChg chg="add del mod">
          <ac:chgData name="Congjian Wang" userId="18790317-30ac-465e-8114-1d5db7f90a74" providerId="ADAL" clId="{0447900C-A19C-3B45-BEA7-8DE85D6247A9}" dt="2024-03-06T05:00:22.946" v="2782" actId="478"/>
          <ac:spMkLst>
            <pc:docMk/>
            <pc:sldMk cId="3158497320" sldId="299"/>
            <ac:spMk id="27" creationId="{A27EE7BC-0B89-3870-92E1-825A6B916A80}"/>
          </ac:spMkLst>
        </pc:spChg>
        <pc:spChg chg="add mod">
          <ac:chgData name="Congjian Wang" userId="18790317-30ac-465e-8114-1d5db7f90a74" providerId="ADAL" clId="{0447900C-A19C-3B45-BEA7-8DE85D6247A9}" dt="2024-03-06T05:01:10.333" v="2794" actId="207"/>
          <ac:spMkLst>
            <pc:docMk/>
            <pc:sldMk cId="3158497320" sldId="299"/>
            <ac:spMk id="28" creationId="{512F71DA-B350-D0C0-7D6A-054150CA19D5}"/>
          </ac:spMkLst>
        </pc:spChg>
        <pc:spChg chg="add mod">
          <ac:chgData name="Congjian Wang" userId="18790317-30ac-465e-8114-1d5db7f90a74" providerId="ADAL" clId="{0447900C-A19C-3B45-BEA7-8DE85D6247A9}" dt="2024-03-06T05:01:14.950" v="2795" actId="113"/>
          <ac:spMkLst>
            <pc:docMk/>
            <pc:sldMk cId="3158497320" sldId="299"/>
            <ac:spMk id="29" creationId="{FF4217A2-7DA2-B9F8-587F-816C07B68CF4}"/>
          </ac:spMkLst>
        </pc:spChg>
        <pc:spChg chg="add mod">
          <ac:chgData name="Congjian Wang" userId="18790317-30ac-465e-8114-1d5db7f90a74" providerId="ADAL" clId="{0447900C-A19C-3B45-BEA7-8DE85D6247A9}" dt="2024-03-06T05:25:10.712" v="3462" actId="1036"/>
          <ac:spMkLst>
            <pc:docMk/>
            <pc:sldMk cId="3158497320" sldId="299"/>
            <ac:spMk id="32" creationId="{7780CEA7-F19D-D4B2-C8CC-C4F7B09768A1}"/>
          </ac:spMkLst>
        </pc:spChg>
        <pc:spChg chg="add mod">
          <ac:chgData name="Congjian Wang" userId="18790317-30ac-465e-8114-1d5db7f90a74" providerId="ADAL" clId="{0447900C-A19C-3B45-BEA7-8DE85D6247A9}" dt="2024-03-06T05:05:31.633" v="2936" actId="20577"/>
          <ac:spMkLst>
            <pc:docMk/>
            <pc:sldMk cId="3158497320" sldId="299"/>
            <ac:spMk id="33" creationId="{DA9D296B-0796-E171-2493-3D7E0D3A6310}"/>
          </ac:spMkLst>
        </pc:spChg>
        <pc:spChg chg="add mod">
          <ac:chgData name="Congjian Wang" userId="18790317-30ac-465e-8114-1d5db7f90a74" providerId="ADAL" clId="{0447900C-A19C-3B45-BEA7-8DE85D6247A9}" dt="2024-03-06T05:12:25.959" v="3179" actId="207"/>
          <ac:spMkLst>
            <pc:docMk/>
            <pc:sldMk cId="3158497320" sldId="299"/>
            <ac:spMk id="34" creationId="{05769404-70DA-1189-A476-89B2E9AEE62C}"/>
          </ac:spMkLst>
        </pc:spChg>
        <pc:spChg chg="add del mod">
          <ac:chgData name="Congjian Wang" userId="18790317-30ac-465e-8114-1d5db7f90a74" providerId="ADAL" clId="{0447900C-A19C-3B45-BEA7-8DE85D6247A9}" dt="2024-03-06T05:28:36.751" v="3472"/>
          <ac:spMkLst>
            <pc:docMk/>
            <pc:sldMk cId="3158497320" sldId="299"/>
            <ac:spMk id="35" creationId="{848F78D0-7A35-389D-A6CB-02DCD9A4AAFB}"/>
          </ac:spMkLst>
        </pc:spChg>
        <pc:grpChg chg="add mod">
          <ac:chgData name="Congjian Wang" userId="18790317-30ac-465e-8114-1d5db7f90a74" providerId="ADAL" clId="{0447900C-A19C-3B45-BEA7-8DE85D6247A9}" dt="2024-03-06T05:24:45.692" v="3459" actId="1036"/>
          <ac:grpSpMkLst>
            <pc:docMk/>
            <pc:sldMk cId="3158497320" sldId="299"/>
            <ac:grpSpMk id="13" creationId="{E56E83E9-770C-C6BE-D526-F6C88FEB772A}"/>
          </ac:grpSpMkLst>
        </pc:grpChg>
        <pc:picChg chg="add mod">
          <ac:chgData name="Congjian Wang" userId="18790317-30ac-465e-8114-1d5db7f90a74" providerId="ADAL" clId="{0447900C-A19C-3B45-BEA7-8DE85D6247A9}" dt="2024-03-06T04:54:08.680" v="2523" actId="1038"/>
          <ac:picMkLst>
            <pc:docMk/>
            <pc:sldMk cId="3158497320" sldId="299"/>
            <ac:picMk id="5" creationId="{495E605D-5B99-4F15-3FBE-972E71FCD16B}"/>
          </ac:picMkLst>
        </pc:picChg>
        <pc:picChg chg="add mod">
          <ac:chgData name="Congjian Wang" userId="18790317-30ac-465e-8114-1d5db7f90a74" providerId="ADAL" clId="{0447900C-A19C-3B45-BEA7-8DE85D6247A9}" dt="2024-03-06T04:55:08.198" v="2650" actId="1076"/>
          <ac:picMkLst>
            <pc:docMk/>
            <pc:sldMk cId="3158497320" sldId="299"/>
            <ac:picMk id="7" creationId="{95187221-5613-47CC-BF36-AE1C6EF57B74}"/>
          </ac:picMkLst>
        </pc:picChg>
        <pc:picChg chg="add mod">
          <ac:chgData name="Congjian Wang" userId="18790317-30ac-465e-8114-1d5db7f90a74" providerId="ADAL" clId="{0447900C-A19C-3B45-BEA7-8DE85D6247A9}" dt="2024-03-06T04:55:24.844" v="2660" actId="1035"/>
          <ac:picMkLst>
            <pc:docMk/>
            <pc:sldMk cId="3158497320" sldId="299"/>
            <ac:picMk id="9" creationId="{9BAD0F4C-2117-0029-CAFB-0AC123BA699C}"/>
          </ac:picMkLst>
        </pc:picChg>
        <pc:picChg chg="add mod">
          <ac:chgData name="Congjian Wang" userId="18790317-30ac-465e-8114-1d5db7f90a74" providerId="ADAL" clId="{0447900C-A19C-3B45-BEA7-8DE85D6247A9}" dt="2024-03-06T04:55:33.294" v="2661" actId="1076"/>
          <ac:picMkLst>
            <pc:docMk/>
            <pc:sldMk cId="3158497320" sldId="299"/>
            <ac:picMk id="11" creationId="{2DCDE046-A812-4120-A790-7EB79F46C86A}"/>
          </ac:picMkLst>
        </pc:picChg>
        <pc:cxnChg chg="add mod">
          <ac:chgData name="Congjian Wang" userId="18790317-30ac-465e-8114-1d5db7f90a74" providerId="ADAL" clId="{0447900C-A19C-3B45-BEA7-8DE85D6247A9}" dt="2024-03-06T05:24:45.692" v="3459" actId="1036"/>
          <ac:cxnSpMkLst>
            <pc:docMk/>
            <pc:sldMk cId="3158497320" sldId="299"/>
            <ac:cxnSpMk id="17" creationId="{E3BD3C5C-AAC1-56B8-53AE-F195C005B787}"/>
          </ac:cxnSpMkLst>
        </pc:cxnChg>
        <pc:cxnChg chg="add mod">
          <ac:chgData name="Congjian Wang" userId="18790317-30ac-465e-8114-1d5db7f90a74" providerId="ADAL" clId="{0447900C-A19C-3B45-BEA7-8DE85D6247A9}" dt="2024-03-06T04:57:37.445" v="2688" actId="692"/>
          <ac:cxnSpMkLst>
            <pc:docMk/>
            <pc:sldMk cId="3158497320" sldId="299"/>
            <ac:cxnSpMk id="20" creationId="{BA2DF3F6-C1BC-91F4-C885-3C3143CE34BF}"/>
          </ac:cxnSpMkLst>
        </pc:cxnChg>
        <pc:cxnChg chg="add mod">
          <ac:chgData name="Congjian Wang" userId="18790317-30ac-465e-8114-1d5db7f90a74" providerId="ADAL" clId="{0447900C-A19C-3B45-BEA7-8DE85D6247A9}" dt="2024-03-06T04:57:55.136" v="2689" actId="692"/>
          <ac:cxnSpMkLst>
            <pc:docMk/>
            <pc:sldMk cId="3158497320" sldId="299"/>
            <ac:cxnSpMk id="23" creationId="{4FE80CE9-DED1-4788-2ED9-B2348A9C6E29}"/>
          </ac:cxnSpMkLst>
        </pc:cxnChg>
        <pc:cxnChg chg="add mod">
          <ac:chgData name="Congjian Wang" userId="18790317-30ac-465e-8114-1d5db7f90a74" providerId="ADAL" clId="{0447900C-A19C-3B45-BEA7-8DE85D6247A9}" dt="2024-03-06T05:05:39.903" v="2957" actId="1036"/>
          <ac:cxnSpMkLst>
            <pc:docMk/>
            <pc:sldMk cId="3158497320" sldId="299"/>
            <ac:cxnSpMk id="31" creationId="{6A2D0E78-45BB-6DDF-F04A-DBD4D2DB1A3F}"/>
          </ac:cxnSpMkLst>
        </pc:cxnChg>
      </pc:sldChg>
      <pc:sldChg chg="del">
        <pc:chgData name="Congjian Wang" userId="18790317-30ac-465e-8114-1d5db7f90a74" providerId="ADAL" clId="{0447900C-A19C-3B45-BEA7-8DE85D6247A9}" dt="2023-10-14T04:23:04.211" v="59" actId="2696"/>
        <pc:sldMkLst>
          <pc:docMk/>
          <pc:sldMk cId="1381620618" sldId="300"/>
        </pc:sldMkLst>
      </pc:sldChg>
      <pc:sldChg chg="addSp delSp modSp new del mod">
        <pc:chgData name="Congjian Wang" userId="18790317-30ac-465e-8114-1d5db7f90a74" providerId="ADAL" clId="{0447900C-A19C-3B45-BEA7-8DE85D6247A9}" dt="2024-03-06T05:17:57.602" v="3315" actId="2696"/>
        <pc:sldMkLst>
          <pc:docMk/>
          <pc:sldMk cId="4157849762" sldId="300"/>
        </pc:sldMkLst>
        <pc:spChg chg="del">
          <ac:chgData name="Congjian Wang" userId="18790317-30ac-465e-8114-1d5db7f90a74" providerId="ADAL" clId="{0447900C-A19C-3B45-BEA7-8DE85D6247A9}" dt="2024-03-06T04:50:39.117" v="2440" actId="478"/>
          <ac:spMkLst>
            <pc:docMk/>
            <pc:sldMk cId="4157849762" sldId="300"/>
            <ac:spMk id="2" creationId="{A694194A-1F72-1995-E2CE-E065D2425E00}"/>
          </ac:spMkLst>
        </pc:spChg>
        <pc:spChg chg="del">
          <ac:chgData name="Congjian Wang" userId="18790317-30ac-465e-8114-1d5db7f90a74" providerId="ADAL" clId="{0447900C-A19C-3B45-BEA7-8DE85D6247A9}" dt="2024-03-06T04:50:41.862" v="2441" actId="478"/>
          <ac:spMkLst>
            <pc:docMk/>
            <pc:sldMk cId="4157849762" sldId="300"/>
            <ac:spMk id="3" creationId="{63F915C7-B668-5F5C-4610-D93C57DB4806}"/>
          </ac:spMkLst>
        </pc:spChg>
        <pc:picChg chg="add mod">
          <ac:chgData name="Congjian Wang" userId="18790317-30ac-465e-8114-1d5db7f90a74" providerId="ADAL" clId="{0447900C-A19C-3B45-BEA7-8DE85D6247A9}" dt="2024-03-06T05:14:24.309" v="3271" actId="14100"/>
          <ac:picMkLst>
            <pc:docMk/>
            <pc:sldMk cId="4157849762" sldId="300"/>
            <ac:picMk id="5" creationId="{2B378D2E-60FE-C014-1347-69C3AC8AEEEF}"/>
          </ac:picMkLst>
        </pc:picChg>
      </pc:sldChg>
      <pc:sldChg chg="addSp delSp modSp add mod">
        <pc:chgData name="Congjian Wang" userId="18790317-30ac-465e-8114-1d5db7f90a74" providerId="ADAL" clId="{0447900C-A19C-3B45-BEA7-8DE85D6247A9}" dt="2024-03-06T05:25:49.629" v="3469" actId="1036"/>
        <pc:sldMkLst>
          <pc:docMk/>
          <pc:sldMk cId="1964097663" sldId="301"/>
        </pc:sldMkLst>
        <pc:spChg chg="mod topLvl">
          <ac:chgData name="Congjian Wang" userId="18790317-30ac-465e-8114-1d5db7f90a74" providerId="ADAL" clId="{0447900C-A19C-3B45-BEA7-8DE85D6247A9}" dt="2024-03-06T05:23:35.382" v="3458" actId="20577"/>
          <ac:spMkLst>
            <pc:docMk/>
            <pc:sldMk cId="1964097663" sldId="301"/>
            <ac:spMk id="12" creationId="{C1F51540-4878-D3AE-1740-C8CBD04065D0}"/>
          </ac:spMkLst>
        </pc:spChg>
        <pc:spChg chg="mod">
          <ac:chgData name="Congjian Wang" userId="18790317-30ac-465e-8114-1d5db7f90a74" providerId="ADAL" clId="{0447900C-A19C-3B45-BEA7-8DE85D6247A9}" dt="2024-03-06T05:13:24.018" v="3217" actId="14100"/>
          <ac:spMkLst>
            <pc:docMk/>
            <pc:sldMk cId="1964097663" sldId="301"/>
            <ac:spMk id="14" creationId="{154FDCCB-21B3-F278-CE31-0FAB86A49728}"/>
          </ac:spMkLst>
        </pc:spChg>
        <pc:spChg chg="mod">
          <ac:chgData name="Congjian Wang" userId="18790317-30ac-465e-8114-1d5db7f90a74" providerId="ADAL" clId="{0447900C-A19C-3B45-BEA7-8DE85D6247A9}" dt="2024-03-06T05:25:49.629" v="3469" actId="1036"/>
          <ac:spMkLst>
            <pc:docMk/>
            <pc:sldMk cId="1964097663" sldId="301"/>
            <ac:spMk id="32" creationId="{7780CEA7-F19D-D4B2-C8CC-C4F7B09768A1}"/>
          </ac:spMkLst>
        </pc:spChg>
        <pc:grpChg chg="add mod">
          <ac:chgData name="Congjian Wang" userId="18790317-30ac-465e-8114-1d5db7f90a74" providerId="ADAL" clId="{0447900C-A19C-3B45-BEA7-8DE85D6247A9}" dt="2024-03-06T05:23:35.382" v="3458" actId="20577"/>
          <ac:grpSpMkLst>
            <pc:docMk/>
            <pc:sldMk cId="1964097663" sldId="301"/>
            <ac:grpSpMk id="3" creationId="{473BC3BD-5EB3-57FA-6203-9BCC4F6096B1}"/>
          </ac:grpSpMkLst>
        </pc:grpChg>
        <pc:grpChg chg="del mod">
          <ac:chgData name="Congjian Wang" userId="18790317-30ac-465e-8114-1d5db7f90a74" providerId="ADAL" clId="{0447900C-A19C-3B45-BEA7-8DE85D6247A9}" dt="2024-03-06T05:14:30.736" v="3272" actId="478"/>
          <ac:grpSpMkLst>
            <pc:docMk/>
            <pc:sldMk cId="1964097663" sldId="301"/>
            <ac:grpSpMk id="13" creationId="{E56E83E9-770C-C6BE-D526-F6C88FEB772A}"/>
          </ac:grpSpMkLst>
        </pc:grpChg>
        <pc:picChg chg="add mod">
          <ac:chgData name="Congjian Wang" userId="18790317-30ac-465e-8114-1d5db7f90a74" providerId="ADAL" clId="{0447900C-A19C-3B45-BEA7-8DE85D6247A9}" dt="2024-03-06T05:23:35.382" v="3458" actId="20577"/>
          <ac:picMkLst>
            <pc:docMk/>
            <pc:sldMk cId="1964097663" sldId="301"/>
            <ac:picMk id="2" creationId="{12393D5A-3AFF-51FF-9FC2-31E6C9C50057}"/>
          </ac:picMkLst>
        </pc:picChg>
        <pc:picChg chg="del mod topLvl">
          <ac:chgData name="Congjian Wang" userId="18790317-30ac-465e-8114-1d5db7f90a74" providerId="ADAL" clId="{0447900C-A19C-3B45-BEA7-8DE85D6247A9}" dt="2024-03-06T05:14:30.736" v="3272" actId="478"/>
          <ac:picMkLst>
            <pc:docMk/>
            <pc:sldMk cId="1964097663" sldId="301"/>
            <ac:picMk id="5" creationId="{495E605D-5B99-4F15-3FBE-972E71FCD16B}"/>
          </ac:picMkLst>
        </pc:picChg>
        <pc:picChg chg="add mod">
          <ac:chgData name="Congjian Wang" userId="18790317-30ac-465e-8114-1d5db7f90a74" providerId="ADAL" clId="{0447900C-A19C-3B45-BEA7-8DE85D6247A9}" dt="2024-03-06T05:16:02.763" v="3299" actId="1038"/>
          <ac:picMkLst>
            <pc:docMk/>
            <pc:sldMk cId="1964097663" sldId="301"/>
            <ac:picMk id="6" creationId="{8AA7D620-1CDF-B6C1-6F77-CA34382D2BBD}"/>
          </ac:picMkLst>
        </pc:picChg>
        <pc:picChg chg="del">
          <ac:chgData name="Congjian Wang" userId="18790317-30ac-465e-8114-1d5db7f90a74" providerId="ADAL" clId="{0447900C-A19C-3B45-BEA7-8DE85D6247A9}" dt="2024-03-06T05:15:46.776" v="3285" actId="478"/>
          <ac:picMkLst>
            <pc:docMk/>
            <pc:sldMk cId="1964097663" sldId="301"/>
            <ac:picMk id="7" creationId="{95187221-5613-47CC-BF36-AE1C6EF57B74}"/>
          </ac:picMkLst>
        </pc:picChg>
        <pc:picChg chg="del">
          <ac:chgData name="Congjian Wang" userId="18790317-30ac-465e-8114-1d5db7f90a74" providerId="ADAL" clId="{0447900C-A19C-3B45-BEA7-8DE85D6247A9}" dt="2024-03-06T05:16:28.616" v="3305" actId="478"/>
          <ac:picMkLst>
            <pc:docMk/>
            <pc:sldMk cId="1964097663" sldId="301"/>
            <ac:picMk id="9" creationId="{9BAD0F4C-2117-0029-CAFB-0AC123BA699C}"/>
          </ac:picMkLst>
        </pc:picChg>
        <pc:picChg chg="add mod">
          <ac:chgData name="Congjian Wang" userId="18790317-30ac-465e-8114-1d5db7f90a74" providerId="ADAL" clId="{0447900C-A19C-3B45-BEA7-8DE85D6247A9}" dt="2024-03-06T05:16:37.141" v="3306" actId="1076"/>
          <ac:picMkLst>
            <pc:docMk/>
            <pc:sldMk cId="1964097663" sldId="301"/>
            <ac:picMk id="10" creationId="{FC14E075-C65D-F064-2DEB-D05DCB882A04}"/>
          </ac:picMkLst>
        </pc:picChg>
        <pc:picChg chg="del">
          <ac:chgData name="Congjian Wang" userId="18790317-30ac-465e-8114-1d5db7f90a74" providerId="ADAL" clId="{0447900C-A19C-3B45-BEA7-8DE85D6247A9}" dt="2024-03-06T05:17:00.860" v="3312" actId="478"/>
          <ac:picMkLst>
            <pc:docMk/>
            <pc:sldMk cId="1964097663" sldId="301"/>
            <ac:picMk id="11" creationId="{2DCDE046-A812-4120-A790-7EB79F46C86A}"/>
          </ac:picMkLst>
        </pc:picChg>
        <pc:picChg chg="add mod">
          <ac:chgData name="Congjian Wang" userId="18790317-30ac-465e-8114-1d5db7f90a74" providerId="ADAL" clId="{0447900C-A19C-3B45-BEA7-8DE85D6247A9}" dt="2024-03-06T05:17:10.406" v="3313" actId="1076"/>
          <ac:picMkLst>
            <pc:docMk/>
            <pc:sldMk cId="1964097663" sldId="301"/>
            <ac:picMk id="16" creationId="{9D9790E8-670A-45B1-1945-95DA238DCB0D}"/>
          </ac:picMkLst>
        </pc:picChg>
        <pc:cxnChg chg="mod">
          <ac:chgData name="Congjian Wang" userId="18790317-30ac-465e-8114-1d5db7f90a74" providerId="ADAL" clId="{0447900C-A19C-3B45-BEA7-8DE85D6247A9}" dt="2024-03-06T05:14:30.736" v="3272" actId="478"/>
          <ac:cxnSpMkLst>
            <pc:docMk/>
            <pc:sldMk cId="1964097663" sldId="301"/>
            <ac:cxnSpMk id="17" creationId="{E3BD3C5C-AAC1-56B8-53AE-F195C005B787}"/>
          </ac:cxnSpMkLst>
        </pc:cxnChg>
        <pc:cxnChg chg="mod">
          <ac:chgData name="Congjian Wang" userId="18790317-30ac-465e-8114-1d5db7f90a74" providerId="ADAL" clId="{0447900C-A19C-3B45-BEA7-8DE85D6247A9}" dt="2024-03-06T05:16:28.616" v="3305" actId="478"/>
          <ac:cxnSpMkLst>
            <pc:docMk/>
            <pc:sldMk cId="1964097663" sldId="301"/>
            <ac:cxnSpMk id="20" creationId="{BA2DF3F6-C1BC-91F4-C885-3C3143CE34BF}"/>
          </ac:cxnSpMkLst>
        </pc:cxnChg>
      </pc:sldChg>
      <pc:sldChg chg="addSp delSp modSp add mod">
        <pc:chgData name="Congjian Wang" userId="18790317-30ac-465e-8114-1d5db7f90a74" providerId="ADAL" clId="{0447900C-A19C-3B45-BEA7-8DE85D6247A9}" dt="2024-03-06T05:23:23.334" v="3454" actId="20577"/>
        <pc:sldMkLst>
          <pc:docMk/>
          <pc:sldMk cId="3559536671" sldId="302"/>
        </pc:sldMkLst>
        <pc:spChg chg="mod">
          <ac:chgData name="Congjian Wang" userId="18790317-30ac-465e-8114-1d5db7f90a74" providerId="ADAL" clId="{0447900C-A19C-3B45-BEA7-8DE85D6247A9}" dt="2024-03-06T05:18:56.756" v="3345"/>
          <ac:spMkLst>
            <pc:docMk/>
            <pc:sldMk cId="3559536671" sldId="302"/>
            <ac:spMk id="7" creationId="{9B0578BA-D5DB-D99C-F8F9-28D01438FC18}"/>
          </ac:spMkLst>
        </pc:spChg>
        <pc:spChg chg="mod">
          <ac:chgData name="Congjian Wang" userId="18790317-30ac-465e-8114-1d5db7f90a74" providerId="ADAL" clId="{0447900C-A19C-3B45-BEA7-8DE85D6247A9}" dt="2024-03-06T05:23:23.334" v="3454" actId="20577"/>
          <ac:spMkLst>
            <pc:docMk/>
            <pc:sldMk cId="3559536671" sldId="302"/>
            <ac:spMk id="12" creationId="{C1F51540-4878-D3AE-1740-C8CBD04065D0}"/>
          </ac:spMkLst>
        </pc:spChg>
        <pc:spChg chg="mod">
          <ac:chgData name="Congjian Wang" userId="18790317-30ac-465e-8114-1d5db7f90a74" providerId="ADAL" clId="{0447900C-A19C-3B45-BEA7-8DE85D6247A9}" dt="2024-03-06T05:19:41.163" v="3359" actId="1076"/>
          <ac:spMkLst>
            <pc:docMk/>
            <pc:sldMk cId="3559536671" sldId="302"/>
            <ac:spMk id="14" creationId="{154FDCCB-21B3-F278-CE31-0FAB86A49728}"/>
          </ac:spMkLst>
        </pc:spChg>
        <pc:spChg chg="del">
          <ac:chgData name="Congjian Wang" userId="18790317-30ac-465e-8114-1d5db7f90a74" providerId="ADAL" clId="{0447900C-A19C-3B45-BEA7-8DE85D6247A9}" dt="2024-03-06T05:18:48.041" v="3343" actId="478"/>
          <ac:spMkLst>
            <pc:docMk/>
            <pc:sldMk cId="3559536671" sldId="302"/>
            <ac:spMk id="25" creationId="{77D5BBF0-DA8A-DC1B-E78A-51A46D986DF4}"/>
          </ac:spMkLst>
        </pc:spChg>
        <pc:spChg chg="del">
          <ac:chgData name="Congjian Wang" userId="18790317-30ac-465e-8114-1d5db7f90a74" providerId="ADAL" clId="{0447900C-A19C-3B45-BEA7-8DE85D6247A9}" dt="2024-03-06T05:18:45.057" v="3341" actId="478"/>
          <ac:spMkLst>
            <pc:docMk/>
            <pc:sldMk cId="3559536671" sldId="302"/>
            <ac:spMk id="26" creationId="{32B4583B-B194-86DE-8F18-719CC82E2BA3}"/>
          </ac:spMkLst>
        </pc:spChg>
        <pc:spChg chg="del">
          <ac:chgData name="Congjian Wang" userId="18790317-30ac-465e-8114-1d5db7f90a74" providerId="ADAL" clId="{0447900C-A19C-3B45-BEA7-8DE85D6247A9}" dt="2024-03-06T05:18:42.383" v="3340" actId="478"/>
          <ac:spMkLst>
            <pc:docMk/>
            <pc:sldMk cId="3559536671" sldId="302"/>
            <ac:spMk id="28" creationId="{512F71DA-B350-D0C0-7D6A-054150CA19D5}"/>
          </ac:spMkLst>
        </pc:spChg>
        <pc:spChg chg="del">
          <ac:chgData name="Congjian Wang" userId="18790317-30ac-465e-8114-1d5db7f90a74" providerId="ADAL" clId="{0447900C-A19C-3B45-BEA7-8DE85D6247A9}" dt="2024-03-06T05:18:42.383" v="3340" actId="478"/>
          <ac:spMkLst>
            <pc:docMk/>
            <pc:sldMk cId="3559536671" sldId="302"/>
            <ac:spMk id="29" creationId="{FF4217A2-7DA2-B9F8-587F-816C07B68CF4}"/>
          </ac:spMkLst>
        </pc:spChg>
        <pc:spChg chg="del mod">
          <ac:chgData name="Congjian Wang" userId="18790317-30ac-465e-8114-1d5db7f90a74" providerId="ADAL" clId="{0447900C-A19C-3B45-BEA7-8DE85D6247A9}" dt="2024-03-06T05:18:36.082" v="3335" actId="478"/>
          <ac:spMkLst>
            <pc:docMk/>
            <pc:sldMk cId="3559536671" sldId="302"/>
            <ac:spMk id="32" creationId="{7780CEA7-F19D-D4B2-C8CC-C4F7B09768A1}"/>
          </ac:spMkLst>
        </pc:spChg>
        <pc:spChg chg="del">
          <ac:chgData name="Congjian Wang" userId="18790317-30ac-465e-8114-1d5db7f90a74" providerId="ADAL" clId="{0447900C-A19C-3B45-BEA7-8DE85D6247A9}" dt="2024-03-06T05:18:39.739" v="3338" actId="478"/>
          <ac:spMkLst>
            <pc:docMk/>
            <pc:sldMk cId="3559536671" sldId="302"/>
            <ac:spMk id="33" creationId="{DA9D296B-0796-E171-2493-3D7E0D3A6310}"/>
          </ac:spMkLst>
        </pc:spChg>
        <pc:spChg chg="del">
          <ac:chgData name="Congjian Wang" userId="18790317-30ac-465e-8114-1d5db7f90a74" providerId="ADAL" clId="{0447900C-A19C-3B45-BEA7-8DE85D6247A9}" dt="2024-03-06T05:18:45.057" v="3341" actId="478"/>
          <ac:spMkLst>
            <pc:docMk/>
            <pc:sldMk cId="3559536671" sldId="302"/>
            <ac:spMk id="34" creationId="{05769404-70DA-1189-A476-89B2E9AEE62C}"/>
          </ac:spMkLst>
        </pc:spChg>
        <pc:grpChg chg="mod">
          <ac:chgData name="Congjian Wang" userId="18790317-30ac-465e-8114-1d5db7f90a74" providerId="ADAL" clId="{0447900C-A19C-3B45-BEA7-8DE85D6247A9}" dt="2024-03-06T05:23:23.334" v="3454" actId="20577"/>
          <ac:grpSpMkLst>
            <pc:docMk/>
            <pc:sldMk cId="3559536671" sldId="302"/>
            <ac:grpSpMk id="3" creationId="{473BC3BD-5EB3-57FA-6203-9BCC4F6096B1}"/>
          </ac:grpSpMkLst>
        </pc:grpChg>
        <pc:grpChg chg="add mod">
          <ac:chgData name="Congjian Wang" userId="18790317-30ac-465e-8114-1d5db7f90a74" providerId="ADAL" clId="{0447900C-A19C-3B45-BEA7-8DE85D6247A9}" dt="2024-03-06T05:20:23.085" v="3418" actId="1076"/>
          <ac:grpSpMkLst>
            <pc:docMk/>
            <pc:sldMk cId="3559536671" sldId="302"/>
            <ac:grpSpMk id="4" creationId="{70A43F40-3D07-AEA0-EB81-228BD9D2F03C}"/>
          </ac:grpSpMkLst>
        </pc:grpChg>
        <pc:picChg chg="mod">
          <ac:chgData name="Congjian Wang" userId="18790317-30ac-465e-8114-1d5db7f90a74" providerId="ADAL" clId="{0447900C-A19C-3B45-BEA7-8DE85D6247A9}" dt="2024-03-06T05:23:23.334" v="3454" actId="20577"/>
          <ac:picMkLst>
            <pc:docMk/>
            <pc:sldMk cId="3559536671" sldId="302"/>
            <ac:picMk id="2" creationId="{12393D5A-3AFF-51FF-9FC2-31E6C9C50057}"/>
          </ac:picMkLst>
        </pc:picChg>
        <pc:picChg chg="mod">
          <ac:chgData name="Congjian Wang" userId="18790317-30ac-465e-8114-1d5db7f90a74" providerId="ADAL" clId="{0447900C-A19C-3B45-BEA7-8DE85D6247A9}" dt="2024-03-06T05:20:04.072" v="3382" actId="1036"/>
          <ac:picMkLst>
            <pc:docMk/>
            <pc:sldMk cId="3559536671" sldId="302"/>
            <ac:picMk id="5" creationId="{61E75992-B7AE-0B8A-84D1-47E68DB71C01}"/>
          </ac:picMkLst>
        </pc:picChg>
        <pc:picChg chg="del">
          <ac:chgData name="Congjian Wang" userId="18790317-30ac-465e-8114-1d5db7f90a74" providerId="ADAL" clId="{0447900C-A19C-3B45-BEA7-8DE85D6247A9}" dt="2024-03-06T05:18:32.594" v="3333" actId="478"/>
          <ac:picMkLst>
            <pc:docMk/>
            <pc:sldMk cId="3559536671" sldId="302"/>
            <ac:picMk id="6" creationId="{8AA7D620-1CDF-B6C1-6F77-CA34382D2BBD}"/>
          </ac:picMkLst>
        </pc:picChg>
        <pc:picChg chg="add mod">
          <ac:chgData name="Congjian Wang" userId="18790317-30ac-465e-8114-1d5db7f90a74" providerId="ADAL" clId="{0447900C-A19C-3B45-BEA7-8DE85D6247A9}" dt="2024-03-06T05:22:36.032" v="3452" actId="1035"/>
          <ac:picMkLst>
            <pc:docMk/>
            <pc:sldMk cId="3559536671" sldId="302"/>
            <ac:picMk id="9" creationId="{813E4936-F9EA-6C8F-672D-14918971924C}"/>
          </ac:picMkLst>
        </pc:picChg>
        <pc:picChg chg="del">
          <ac:chgData name="Congjian Wang" userId="18790317-30ac-465e-8114-1d5db7f90a74" providerId="ADAL" clId="{0447900C-A19C-3B45-BEA7-8DE85D6247A9}" dt="2024-03-06T05:18:40.687" v="3339" actId="478"/>
          <ac:picMkLst>
            <pc:docMk/>
            <pc:sldMk cId="3559536671" sldId="302"/>
            <ac:picMk id="10" creationId="{FC14E075-C65D-F064-2DEB-D05DCB882A04}"/>
          </ac:picMkLst>
        </pc:picChg>
        <pc:picChg chg="del">
          <ac:chgData name="Congjian Wang" userId="18790317-30ac-465e-8114-1d5db7f90a74" providerId="ADAL" clId="{0447900C-A19C-3B45-BEA7-8DE85D6247A9}" dt="2024-03-06T05:18:38.263" v="3337" actId="478"/>
          <ac:picMkLst>
            <pc:docMk/>
            <pc:sldMk cId="3559536671" sldId="302"/>
            <ac:picMk id="16" creationId="{9D9790E8-670A-45B1-1945-95DA238DCB0D}"/>
          </ac:picMkLst>
        </pc:picChg>
        <pc:cxnChg chg="add del mod">
          <ac:chgData name="Congjian Wang" userId="18790317-30ac-465e-8114-1d5db7f90a74" providerId="ADAL" clId="{0447900C-A19C-3B45-BEA7-8DE85D6247A9}" dt="2024-03-06T05:21:28.451" v="3429" actId="478"/>
          <ac:cxnSpMkLst>
            <pc:docMk/>
            <pc:sldMk cId="3559536671" sldId="302"/>
            <ac:cxnSpMk id="13" creationId="{B83CCD90-5CC3-3B4D-04DF-F7B649AF4CC0}"/>
          </ac:cxnSpMkLst>
        </pc:cxnChg>
        <pc:cxnChg chg="del">
          <ac:chgData name="Congjian Wang" userId="18790317-30ac-465e-8114-1d5db7f90a74" providerId="ADAL" clId="{0447900C-A19C-3B45-BEA7-8DE85D6247A9}" dt="2024-03-06T05:18:49.401" v="3344" actId="478"/>
          <ac:cxnSpMkLst>
            <pc:docMk/>
            <pc:sldMk cId="3559536671" sldId="302"/>
            <ac:cxnSpMk id="17" creationId="{E3BD3C5C-AAC1-56B8-53AE-F195C005B787}"/>
          </ac:cxnSpMkLst>
        </pc:cxnChg>
        <pc:cxnChg chg="add mod">
          <ac:chgData name="Congjian Wang" userId="18790317-30ac-465e-8114-1d5db7f90a74" providerId="ADAL" clId="{0447900C-A19C-3B45-BEA7-8DE85D6247A9}" dt="2024-03-06T05:22:09.336" v="3433" actId="14100"/>
          <ac:cxnSpMkLst>
            <pc:docMk/>
            <pc:sldMk cId="3559536671" sldId="302"/>
            <ac:cxnSpMk id="18" creationId="{4D6D7647-0FD7-52EE-E867-37B75DDD35B1}"/>
          </ac:cxnSpMkLst>
        </pc:cxnChg>
        <pc:cxnChg chg="del">
          <ac:chgData name="Congjian Wang" userId="18790317-30ac-465e-8114-1d5db7f90a74" providerId="ADAL" clId="{0447900C-A19C-3B45-BEA7-8DE85D6247A9}" dt="2024-03-06T05:18:46.335" v="3342" actId="478"/>
          <ac:cxnSpMkLst>
            <pc:docMk/>
            <pc:sldMk cId="3559536671" sldId="302"/>
            <ac:cxnSpMk id="20" creationId="{BA2DF3F6-C1BC-91F4-C885-3C3143CE34BF}"/>
          </ac:cxnSpMkLst>
        </pc:cxnChg>
        <pc:cxnChg chg="add mod">
          <ac:chgData name="Congjian Wang" userId="18790317-30ac-465e-8114-1d5db7f90a74" providerId="ADAL" clId="{0447900C-A19C-3B45-BEA7-8DE85D6247A9}" dt="2024-03-06T05:22:04.900" v="3432" actId="14100"/>
          <ac:cxnSpMkLst>
            <pc:docMk/>
            <pc:sldMk cId="3559536671" sldId="302"/>
            <ac:cxnSpMk id="21" creationId="{E231D7A0-4545-8F27-A8E3-397103307F62}"/>
          </ac:cxnSpMkLst>
        </pc:cxnChg>
        <pc:cxnChg chg="del">
          <ac:chgData name="Congjian Wang" userId="18790317-30ac-465e-8114-1d5db7f90a74" providerId="ADAL" clId="{0447900C-A19C-3B45-BEA7-8DE85D6247A9}" dt="2024-03-06T05:18:42.383" v="3340" actId="478"/>
          <ac:cxnSpMkLst>
            <pc:docMk/>
            <pc:sldMk cId="3559536671" sldId="302"/>
            <ac:cxnSpMk id="23" creationId="{4FE80CE9-DED1-4788-2ED9-B2348A9C6E29}"/>
          </ac:cxnSpMkLst>
        </pc:cxnChg>
        <pc:cxnChg chg="del">
          <ac:chgData name="Congjian Wang" userId="18790317-30ac-465e-8114-1d5db7f90a74" providerId="ADAL" clId="{0447900C-A19C-3B45-BEA7-8DE85D6247A9}" dt="2024-03-06T05:18:37.291" v="3336" actId="478"/>
          <ac:cxnSpMkLst>
            <pc:docMk/>
            <pc:sldMk cId="3559536671" sldId="302"/>
            <ac:cxnSpMk id="31" creationId="{6A2D0E78-45BB-6DDF-F04A-DBD4D2DB1A3F}"/>
          </ac:cxnSpMkLst>
        </pc:cxnChg>
      </pc:sldChg>
      <pc:sldChg chg="del">
        <pc:chgData name="Congjian Wang" userId="18790317-30ac-465e-8114-1d5db7f90a74" providerId="ADAL" clId="{0447900C-A19C-3B45-BEA7-8DE85D6247A9}" dt="2023-10-14T04:20:06.663" v="36" actId="2696"/>
        <pc:sldMkLst>
          <pc:docMk/>
          <pc:sldMk cId="4276290913" sldId="302"/>
        </pc:sldMkLst>
      </pc:sldChg>
      <pc:sldChg chg="del">
        <pc:chgData name="Congjian Wang" userId="18790317-30ac-465e-8114-1d5db7f90a74" providerId="ADAL" clId="{0447900C-A19C-3B45-BEA7-8DE85D6247A9}" dt="2023-10-14T04:22:58.473" v="57" actId="2696"/>
        <pc:sldMkLst>
          <pc:docMk/>
          <pc:sldMk cId="1852134964" sldId="303"/>
        </pc:sldMkLst>
      </pc:sldChg>
      <pc:sldChg chg="addSp delSp modSp new mod">
        <pc:chgData name="Congjian Wang" userId="18790317-30ac-465e-8114-1d5db7f90a74" providerId="ADAL" clId="{0447900C-A19C-3B45-BEA7-8DE85D6247A9}" dt="2024-03-07T05:46:28.498" v="4766" actId="20577"/>
        <pc:sldMkLst>
          <pc:docMk/>
          <pc:sldMk cId="3265291531" sldId="303"/>
        </pc:sldMkLst>
        <pc:spChg chg="mod">
          <ac:chgData name="Congjian Wang" userId="18790317-30ac-465e-8114-1d5db7f90a74" providerId="ADAL" clId="{0447900C-A19C-3B45-BEA7-8DE85D6247A9}" dt="2024-03-07T05:40:50.397" v="4423" actId="20577"/>
          <ac:spMkLst>
            <pc:docMk/>
            <pc:sldMk cId="3265291531" sldId="303"/>
            <ac:spMk id="2" creationId="{29F43E67-DD0B-5614-E764-E43E2BF5181A}"/>
          </ac:spMkLst>
        </pc:spChg>
        <pc:spChg chg="add mod">
          <ac:chgData name="Congjian Wang" userId="18790317-30ac-465e-8114-1d5db7f90a74" providerId="ADAL" clId="{0447900C-A19C-3B45-BEA7-8DE85D6247A9}" dt="2024-03-07T05:46:28.498" v="4766" actId="20577"/>
          <ac:spMkLst>
            <pc:docMk/>
            <pc:sldMk cId="3265291531" sldId="303"/>
            <ac:spMk id="3" creationId="{938F3917-F4EB-305A-019A-76A5AA6DBC0E}"/>
          </ac:spMkLst>
        </pc:spChg>
        <pc:spChg chg="del">
          <ac:chgData name="Congjian Wang" userId="18790317-30ac-465e-8114-1d5db7f90a74" providerId="ADAL" clId="{0447900C-A19C-3B45-BEA7-8DE85D6247A9}" dt="2024-03-06T18:13:52.768" v="3474" actId="478"/>
          <ac:spMkLst>
            <pc:docMk/>
            <pc:sldMk cId="3265291531" sldId="303"/>
            <ac:spMk id="3" creationId="{FE3E1C1D-3774-DD82-F420-1DCEB1FA2460}"/>
          </ac:spMkLst>
        </pc:spChg>
        <pc:spChg chg="add mod">
          <ac:chgData name="Congjian Wang" userId="18790317-30ac-465e-8114-1d5db7f90a74" providerId="ADAL" clId="{0447900C-A19C-3B45-BEA7-8DE85D6247A9}" dt="2024-03-06T20:48:13.398" v="3501" actId="20577"/>
          <ac:spMkLst>
            <pc:docMk/>
            <pc:sldMk cId="3265291531" sldId="303"/>
            <ac:spMk id="5" creationId="{EC714F58-E3CB-37E2-3DA2-DDA864904EAE}"/>
          </ac:spMkLst>
        </pc:spChg>
        <pc:spChg chg="add mod">
          <ac:chgData name="Congjian Wang" userId="18790317-30ac-465e-8114-1d5db7f90a74" providerId="ADAL" clId="{0447900C-A19C-3B45-BEA7-8DE85D6247A9}" dt="2024-03-07T05:41:55.871" v="4502" actId="1076"/>
          <ac:spMkLst>
            <pc:docMk/>
            <pc:sldMk cId="3265291531" sldId="303"/>
            <ac:spMk id="6" creationId="{430573DD-DF78-F135-4D58-1B3F30C70A79}"/>
          </ac:spMkLst>
        </pc:spChg>
        <pc:picChg chg="add mod">
          <ac:chgData name="Congjian Wang" userId="18790317-30ac-465e-8114-1d5db7f90a74" providerId="ADAL" clId="{0447900C-A19C-3B45-BEA7-8DE85D6247A9}" dt="2024-03-06T18:14:03.541" v="3479" actId="1076"/>
          <ac:picMkLst>
            <pc:docMk/>
            <pc:sldMk cId="3265291531" sldId="303"/>
            <ac:picMk id="4" creationId="{3CC66708-91DF-6B4D-585D-2C383DF61D35}"/>
          </ac:picMkLst>
        </pc:picChg>
      </pc:sldChg>
      <pc:sldChg chg="del">
        <pc:chgData name="Congjian Wang" userId="18790317-30ac-465e-8114-1d5db7f90a74" providerId="ADAL" clId="{0447900C-A19C-3B45-BEA7-8DE85D6247A9}" dt="2023-10-14T04:23:05.211" v="60" actId="2696"/>
        <pc:sldMkLst>
          <pc:docMk/>
          <pc:sldMk cId="316770368" sldId="304"/>
        </pc:sldMkLst>
      </pc:sldChg>
      <pc:sldChg chg="addSp modSp new mod">
        <pc:chgData name="Congjian Wang" userId="18790317-30ac-465e-8114-1d5db7f90a74" providerId="ADAL" clId="{0447900C-A19C-3B45-BEA7-8DE85D6247A9}" dt="2024-03-06T21:29:11.747" v="4252" actId="20577"/>
        <pc:sldMkLst>
          <pc:docMk/>
          <pc:sldMk cId="3560951611" sldId="304"/>
        </pc:sldMkLst>
        <pc:spChg chg="mod">
          <ac:chgData name="Congjian Wang" userId="18790317-30ac-465e-8114-1d5db7f90a74" providerId="ADAL" clId="{0447900C-A19C-3B45-BEA7-8DE85D6247A9}" dt="2024-03-06T21:05:30.025" v="3754" actId="255"/>
          <ac:spMkLst>
            <pc:docMk/>
            <pc:sldMk cId="3560951611" sldId="304"/>
            <ac:spMk id="2" creationId="{43B0FB19-E649-6488-01CC-3B42F852B96D}"/>
          </ac:spMkLst>
        </pc:spChg>
        <pc:spChg chg="mod">
          <ac:chgData name="Congjian Wang" userId="18790317-30ac-465e-8114-1d5db7f90a74" providerId="ADAL" clId="{0447900C-A19C-3B45-BEA7-8DE85D6247A9}" dt="2024-03-06T21:29:11.747" v="4252" actId="20577"/>
          <ac:spMkLst>
            <pc:docMk/>
            <pc:sldMk cId="3560951611" sldId="304"/>
            <ac:spMk id="3" creationId="{06CD4007-9DED-7D15-77F9-D449C67046AE}"/>
          </ac:spMkLst>
        </pc:spChg>
        <pc:picChg chg="add mod">
          <ac:chgData name="Congjian Wang" userId="18790317-30ac-465e-8114-1d5db7f90a74" providerId="ADAL" clId="{0447900C-A19C-3B45-BEA7-8DE85D6247A9}" dt="2024-03-06T21:12:27.168" v="4234" actId="1076"/>
          <ac:picMkLst>
            <pc:docMk/>
            <pc:sldMk cId="3560951611" sldId="304"/>
            <ac:picMk id="4" creationId="{388CEAA7-89C3-CF75-B03B-7B5475C87CF0}"/>
          </ac:picMkLst>
        </pc:picChg>
      </pc:sldChg>
      <pc:sldChg chg="del">
        <pc:chgData name="Congjian Wang" userId="18790317-30ac-465e-8114-1d5db7f90a74" providerId="ADAL" clId="{0447900C-A19C-3B45-BEA7-8DE85D6247A9}" dt="2023-10-14T04:22:12.615" v="50" actId="2696"/>
        <pc:sldMkLst>
          <pc:docMk/>
          <pc:sldMk cId="1619027814" sldId="305"/>
        </pc:sldMkLst>
      </pc:sldChg>
      <pc:sldChg chg="add del">
        <pc:chgData name="Congjian Wang" userId="18790317-30ac-465e-8114-1d5db7f90a74" providerId="ADAL" clId="{0447900C-A19C-3B45-BEA7-8DE85D6247A9}" dt="2023-10-14T04:41:36.647" v="121" actId="2696"/>
        <pc:sldMkLst>
          <pc:docMk/>
          <pc:sldMk cId="2315412281"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9909992B-A26C-6A4B-AC27-2602734F2866}"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CCFD4-A7F8-054B-8822-BC244B953582}" type="slidenum">
              <a:rPr lang="en-US" smtClean="0"/>
              <a:t>‹#›</a:t>
            </a:fld>
            <a:endParaRPr lang="en-US"/>
          </a:p>
        </p:txBody>
      </p:sp>
    </p:spTree>
    <p:extLst>
      <p:ext uri="{BB962C8B-B14F-4D97-AF65-F5344CB8AC3E}">
        <p14:creationId xmlns:p14="http://schemas.microsoft.com/office/powerpoint/2010/main" val="243701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5</a:t>
            </a:fld>
            <a:endParaRPr lang="en-US"/>
          </a:p>
        </p:txBody>
      </p:sp>
    </p:spTree>
    <p:extLst>
      <p:ext uri="{BB962C8B-B14F-4D97-AF65-F5344CB8AC3E}">
        <p14:creationId xmlns:p14="http://schemas.microsoft.com/office/powerpoint/2010/main" val="16317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9</a:t>
            </a:fld>
            <a:endParaRPr lang="en-US"/>
          </a:p>
        </p:txBody>
      </p:sp>
    </p:spTree>
    <p:extLst>
      <p:ext uri="{BB962C8B-B14F-4D97-AF65-F5344CB8AC3E}">
        <p14:creationId xmlns:p14="http://schemas.microsoft.com/office/powerpoint/2010/main" val="34383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11</a:t>
            </a:fld>
            <a:endParaRPr lang="en-US"/>
          </a:p>
        </p:txBody>
      </p:sp>
    </p:spTree>
    <p:extLst>
      <p:ext uri="{BB962C8B-B14F-4D97-AF65-F5344CB8AC3E}">
        <p14:creationId xmlns:p14="http://schemas.microsoft.com/office/powerpoint/2010/main" val="228747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12</a:t>
            </a:fld>
            <a:endParaRPr lang="en-US"/>
          </a:p>
        </p:txBody>
      </p:sp>
    </p:spTree>
    <p:extLst>
      <p:ext uri="{BB962C8B-B14F-4D97-AF65-F5344CB8AC3E}">
        <p14:creationId xmlns:p14="http://schemas.microsoft.com/office/powerpoint/2010/main" val="2869394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14</a:t>
            </a:fld>
            <a:endParaRPr lang="en-US"/>
          </a:p>
        </p:txBody>
      </p:sp>
    </p:spTree>
    <p:extLst>
      <p:ext uri="{BB962C8B-B14F-4D97-AF65-F5344CB8AC3E}">
        <p14:creationId xmlns:p14="http://schemas.microsoft.com/office/powerpoint/2010/main" val="333572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19</a:t>
            </a:fld>
            <a:endParaRPr lang="en-US"/>
          </a:p>
        </p:txBody>
      </p:sp>
    </p:spTree>
    <p:extLst>
      <p:ext uri="{BB962C8B-B14F-4D97-AF65-F5344CB8AC3E}">
        <p14:creationId xmlns:p14="http://schemas.microsoft.com/office/powerpoint/2010/main" val="1733053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Hex Whit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7A4BE5-FE46-EA43-B6B0-450DE02CC372}"/>
              </a:ext>
            </a:extLst>
          </p:cNvPr>
          <p:cNvPicPr>
            <a:picLocks noChangeAspect="1"/>
          </p:cNvPicPr>
          <p:nvPr userDrawn="1"/>
        </p:nvPicPr>
        <p:blipFill rotWithShape="1">
          <a:blip r:embed="rId2"/>
          <a:srcRect t="1639" b="1"/>
          <a:stretch/>
        </p:blipFill>
        <p:spPr>
          <a:xfrm>
            <a:off x="1" y="-4764"/>
            <a:ext cx="10174777" cy="5379290"/>
          </a:xfrm>
          <a:prstGeom prst="rect">
            <a:avLst/>
          </a:prstGeom>
        </p:spPr>
      </p:pic>
      <p:sp>
        <p:nvSpPr>
          <p:cNvPr id="5" name="Rectangle 4">
            <a:extLst>
              <a:ext uri="{FF2B5EF4-FFF2-40B4-BE49-F238E27FC236}">
                <a16:creationId xmlns:a16="http://schemas.microsoft.com/office/drawing/2014/main" id="{3566EC07-D962-6647-8E4E-0283A02CE19B}"/>
              </a:ext>
            </a:extLst>
          </p:cNvPr>
          <p:cNvSpPr/>
          <p:nvPr userDrawn="1"/>
        </p:nvSpPr>
        <p:spPr>
          <a:xfrm>
            <a:off x="0" y="0"/>
            <a:ext cx="12192000" cy="5479712"/>
          </a:xfrm>
          <a:prstGeom prst="rect">
            <a:avLst/>
          </a:prstGeom>
          <a:gradFill>
            <a:gsLst>
              <a:gs pos="0">
                <a:schemeClr val="bg1">
                  <a:alpha val="0"/>
                </a:schemeClr>
              </a:gs>
              <a:gs pos="76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blue/green box bottom">
            <a:extLst>
              <a:ext uri="{FF2B5EF4-FFF2-40B4-BE49-F238E27FC236}">
                <a16:creationId xmlns:a16="http://schemas.microsoft.com/office/drawing/2014/main" id="{01F9400E-D49A-AA40-B4BD-53F03EC31D76}"/>
              </a:ext>
            </a:extLst>
          </p:cNvPr>
          <p:cNvGrpSpPr/>
          <p:nvPr userDrawn="1"/>
        </p:nvGrpSpPr>
        <p:grpSpPr>
          <a:xfrm>
            <a:off x="0" y="5340350"/>
            <a:ext cx="12192000" cy="1517650"/>
            <a:chOff x="0" y="5340350"/>
            <a:chExt cx="12192000" cy="1517650"/>
          </a:xfrm>
        </p:grpSpPr>
        <p:sp>
          <p:nvSpPr>
            <p:cNvPr id="11" name="Rectangle 10">
              <a:extLst>
                <a:ext uri="{FF2B5EF4-FFF2-40B4-BE49-F238E27FC236}">
                  <a16:creationId xmlns:a16="http://schemas.microsoft.com/office/drawing/2014/main" id="{7C04B8F3-C379-C04D-8634-1CDEC81586E2}"/>
                </a:ext>
              </a:extLst>
            </p:cNvPr>
            <p:cNvSpPr/>
            <p:nvPr userDrawn="1"/>
          </p:nvSpPr>
          <p:spPr bwMode="auto">
            <a:xfrm>
              <a:off x="0" y="5444519"/>
              <a:ext cx="12192000" cy="1413481"/>
            </a:xfrm>
            <a:prstGeom prst="rect">
              <a:avLst/>
            </a:prstGeom>
            <a:solidFill>
              <a:srgbClr val="0751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Rectangle 11">
              <a:extLst>
                <a:ext uri="{FF2B5EF4-FFF2-40B4-BE49-F238E27FC236}">
                  <a16:creationId xmlns:a16="http://schemas.microsoft.com/office/drawing/2014/main" id="{003207E4-91BC-AB48-939F-AAC2AA29BF23}"/>
                </a:ext>
              </a:extLst>
            </p:cNvPr>
            <p:cNvSpPr/>
            <p:nvPr userDrawn="1"/>
          </p:nvSpPr>
          <p:spPr bwMode="auto">
            <a:xfrm>
              <a:off x="0" y="5340350"/>
              <a:ext cx="12192000" cy="104169"/>
            </a:xfrm>
            <a:prstGeom prst="rect">
              <a:avLst/>
            </a:prstGeom>
            <a:solidFill>
              <a:srgbClr val="8EC42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pic>
        <p:nvPicPr>
          <p:cNvPr id="15" name="INL Logo">
            <a:extLst>
              <a:ext uri="{FF2B5EF4-FFF2-40B4-BE49-F238E27FC236}">
                <a16:creationId xmlns:a16="http://schemas.microsoft.com/office/drawing/2014/main" id="{21EEECFB-01DD-5F4A-AC25-029E8729B2BC}"/>
              </a:ext>
            </a:extLst>
          </p:cNvPr>
          <p:cNvPicPr>
            <a:picLocks noChangeAspect="1"/>
          </p:cNvPicPr>
          <p:nvPr userDrawn="1"/>
        </p:nvPicPr>
        <p:blipFill>
          <a:blip r:embed="rId3"/>
          <a:srcRect/>
          <a:stretch/>
        </p:blipFill>
        <p:spPr>
          <a:xfrm>
            <a:off x="8455025" y="5904670"/>
            <a:ext cx="3189597" cy="473455"/>
          </a:xfrm>
          <a:prstGeom prst="rect">
            <a:avLst/>
          </a:prstGeom>
        </p:spPr>
      </p:pic>
      <p:sp>
        <p:nvSpPr>
          <p:cNvPr id="21" name="Text Placeholder 20">
            <a:extLst>
              <a:ext uri="{FF2B5EF4-FFF2-40B4-BE49-F238E27FC236}">
                <a16:creationId xmlns:a16="http://schemas.microsoft.com/office/drawing/2014/main" id="{E1DFF24A-6025-2847-8C93-29954BFB7B89}"/>
              </a:ext>
            </a:extLst>
          </p:cNvPr>
          <p:cNvSpPr>
            <a:spLocks noGrp="1"/>
          </p:cNvSpPr>
          <p:nvPr>
            <p:ph type="body" sz="quarter" idx="13" hasCustomPrompt="1"/>
          </p:nvPr>
        </p:nvSpPr>
        <p:spPr>
          <a:xfrm>
            <a:off x="2837144" y="2217074"/>
            <a:ext cx="9354855" cy="2292350"/>
          </a:xfrm>
          <a:noFill/>
        </p:spPr>
        <p:txBody>
          <a:bodyPr wrap="square" lIns="365760" tIns="822960" rIns="1097280" bIns="822960" anchor="ctr" anchorCtr="0">
            <a:noAutofit/>
          </a:bodyPr>
          <a:lstStyle>
            <a:lvl1pPr marL="0" indent="0">
              <a:buFont typeface="Arial" panose="020B0604020202020204" pitchFamily="34" charset="0"/>
              <a:buNone/>
              <a:tabLst/>
              <a:defRPr sz="3600" b="1" i="0">
                <a:solidFill>
                  <a:schemeClr val="tx2"/>
                </a:solidFill>
                <a:latin typeface="Arial" panose="020B0604020202020204" pitchFamily="34" charset="0"/>
                <a:cs typeface="Arial" panose="020B0604020202020204" pitchFamily="34" charset="0"/>
              </a:defRPr>
            </a:lvl1pPr>
            <a:lvl2pPr marL="9525" indent="0">
              <a:buFontTx/>
              <a:buNone/>
              <a:tabLst/>
              <a:defRPr sz="2400">
                <a:solidFill>
                  <a:schemeClr val="tx2"/>
                </a:solidFill>
                <a:latin typeface="Arial" panose="020B0604020202020204" pitchFamily="34" charset="0"/>
                <a:cs typeface="Arial" panose="020B0604020202020204" pitchFamily="34" charset="0"/>
              </a:defRPr>
            </a:lvl2pPr>
            <a:lvl3pPr marL="914400" indent="0">
              <a:buFontTx/>
              <a:buNone/>
              <a:defRPr/>
            </a:lvl3pPr>
            <a:lvl4pPr marL="1371600" indent="0">
              <a:buFontTx/>
              <a:buNone/>
              <a:defRPr/>
            </a:lvl4pPr>
            <a:lvl5pPr marL="1828800" indent="0">
              <a:buFontTx/>
              <a:buNone/>
              <a:defRPr/>
            </a:lvl5pPr>
          </a:lstStyle>
          <a:p>
            <a:pPr lvl="0"/>
            <a:r>
              <a:rPr lang="en-US"/>
              <a:t>Click to edit title</a:t>
            </a:r>
          </a:p>
          <a:p>
            <a:pPr lvl="1"/>
            <a:r>
              <a:rPr lang="en-US"/>
              <a:t>Click to edit subtitle</a:t>
            </a:r>
          </a:p>
        </p:txBody>
      </p:sp>
      <p:sp>
        <p:nvSpPr>
          <p:cNvPr id="16" name="Text Placeholder 46">
            <a:extLst>
              <a:ext uri="{FF2B5EF4-FFF2-40B4-BE49-F238E27FC236}">
                <a16:creationId xmlns:a16="http://schemas.microsoft.com/office/drawing/2014/main" id="{F11E7C5D-AAED-604F-85A8-6DB539F1F601}"/>
              </a:ext>
            </a:extLst>
          </p:cNvPr>
          <p:cNvSpPr>
            <a:spLocks noGrp="1"/>
          </p:cNvSpPr>
          <p:nvPr>
            <p:ph type="body" sz="quarter" idx="16"/>
          </p:nvPr>
        </p:nvSpPr>
        <p:spPr>
          <a:xfrm>
            <a:off x="670142" y="273297"/>
            <a:ext cx="2541981" cy="1392237"/>
          </a:xfrm>
          <a:effectLst/>
        </p:spPr>
        <p:txBody>
          <a:bodyPr lIns="0" rIns="0" bIns="0" anchor="b" anchorCtr="0">
            <a:noAutofit/>
          </a:bodyPr>
          <a:lstStyle>
            <a:lvl1pPr marL="7938" indent="0">
              <a:buFontTx/>
              <a:buNone/>
              <a:tabLst/>
              <a:defRPr sz="1600" b="1" i="0">
                <a:solidFill>
                  <a:schemeClr val="bg1"/>
                </a:solidFill>
                <a:latin typeface="Arial" panose="020B0604020202020204" pitchFamily="34" charset="0"/>
                <a:cs typeface="Arial" panose="020B0604020202020204" pitchFamily="34" charset="0"/>
              </a:defRPr>
            </a:lvl1pPr>
            <a:lvl2pPr marL="457200" indent="0">
              <a:buFontTx/>
              <a:buNone/>
              <a:defRPr b="0" i="0">
                <a:solidFill>
                  <a:schemeClr val="bg1"/>
                </a:solidFill>
                <a:latin typeface="Myriad Pro Condensed" panose="020B0506030403020204" pitchFamily="34" charset="0"/>
              </a:defRPr>
            </a:lvl2pPr>
            <a:lvl3pPr marL="7938" indent="0">
              <a:buFontTx/>
              <a:buNone/>
              <a:tabLst/>
              <a:defRPr sz="1600" b="0" i="0">
                <a:solidFill>
                  <a:schemeClr val="bg1"/>
                </a:solidFill>
                <a:latin typeface="Arial" panose="020B0604020202020204" pitchFamily="34" charset="0"/>
                <a:cs typeface="Arial" panose="020B0604020202020204" pitchFamily="34" charset="0"/>
              </a:defRPr>
            </a:lvl3pPr>
            <a:lvl4pPr marL="1371600" indent="0">
              <a:buFontTx/>
              <a:buNone/>
              <a:defRPr b="0" i="0">
                <a:solidFill>
                  <a:schemeClr val="bg1"/>
                </a:solidFill>
                <a:latin typeface="Myriad Pro Condensed" panose="020B0506030403020204" pitchFamily="34" charset="0"/>
              </a:defRPr>
            </a:lvl4pPr>
            <a:lvl5pPr marL="1828800" indent="0">
              <a:buFontTx/>
              <a:buNone/>
              <a:defRPr b="0" i="0">
                <a:solidFill>
                  <a:schemeClr val="bg1"/>
                </a:solidFill>
                <a:latin typeface="Myriad Pro Condensed" panose="020B0506030403020204" pitchFamily="34" charset="0"/>
              </a:defRPr>
            </a:lvl5pPr>
          </a:lstStyle>
          <a:p>
            <a:pPr lvl="0"/>
            <a:endParaRPr lang="en-US"/>
          </a:p>
          <a:p>
            <a:pPr lvl="2"/>
            <a:r>
              <a:rPr lang="en-US"/>
              <a:t>Date</a:t>
            </a:r>
          </a:p>
          <a:p>
            <a:pPr lvl="2"/>
            <a:endParaRPr lang="en-US"/>
          </a:p>
          <a:p>
            <a:pPr lvl="0"/>
            <a:r>
              <a:rPr lang="en-US"/>
              <a:t>Presenter name</a:t>
            </a:r>
          </a:p>
          <a:p>
            <a:pPr lvl="2"/>
            <a:r>
              <a:rPr lang="en-US"/>
              <a:t>Title</a:t>
            </a:r>
          </a:p>
        </p:txBody>
      </p:sp>
    </p:spTree>
    <p:extLst>
      <p:ext uri="{BB962C8B-B14F-4D97-AF65-F5344CB8AC3E}">
        <p14:creationId xmlns:p14="http://schemas.microsoft.com/office/powerpoint/2010/main" val="264741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orient="horz" pos="1920">
          <p15:clr>
            <a:srgbClr val="FBAE40"/>
          </p15:clr>
        </p15:guide>
        <p15:guide id="4" pos="53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Blue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49" y="1739901"/>
            <a:ext cx="6704153"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8465770" y="-1"/>
            <a:ext cx="3726230" cy="62377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8871283" y="522288"/>
            <a:ext cx="2919664" cy="4351338"/>
          </a:xfrm>
          <a:prstGeom prst="rect">
            <a:avLst/>
          </a:prstGeom>
        </p:spPr>
        <p:txBody>
          <a:bodyPr>
            <a:normAutofit/>
          </a:bodyPr>
          <a:lstStyle>
            <a:lvl1pPr marL="0" indent="0">
              <a:buFontTx/>
              <a:buNone/>
              <a:defRPr sz="2000">
                <a:solidFill>
                  <a:schemeClr val="tx1">
                    <a:lumMod val="65000"/>
                    <a:lumOff val="35000"/>
                  </a:schemeClr>
                </a:solidFill>
              </a:defRPr>
            </a:lvl1pPr>
          </a:lstStyle>
          <a:p>
            <a:r>
              <a:rPr lang="en-US"/>
              <a:t>Click photo icon below to insert picture</a:t>
            </a:r>
            <a:br>
              <a:rPr lang="en-US"/>
            </a:br>
            <a:r>
              <a:rPr lang="en-US"/>
              <a:t>(if replacing picture, you will have to reset your crop area)</a:t>
            </a:r>
          </a:p>
        </p:txBody>
      </p:sp>
      <p:sp>
        <p:nvSpPr>
          <p:cNvPr id="10" name="Title 1">
            <a:extLst>
              <a:ext uri="{FF2B5EF4-FFF2-40B4-BE49-F238E27FC236}">
                <a16:creationId xmlns:a16="http://schemas.microsoft.com/office/drawing/2014/main" id="{080018A3-14FE-A04B-A3B4-D9AA55483B48}"/>
              </a:ext>
            </a:extLst>
          </p:cNvPr>
          <p:cNvSpPr>
            <a:spLocks noGrp="1"/>
          </p:cNvSpPr>
          <p:nvPr>
            <p:ph type="title" hasCustomPrompt="1"/>
          </p:nvPr>
        </p:nvSpPr>
        <p:spPr>
          <a:xfrm>
            <a:off x="938151" y="558602"/>
            <a:ext cx="6704151" cy="1005229"/>
          </a:xfrm>
        </p:spPr>
        <p:txBody>
          <a:bodyPr/>
          <a:lstStyle/>
          <a:p>
            <a:r>
              <a:rPr lang="en-US"/>
              <a:t>Click to edit title</a:t>
            </a:r>
            <a:br>
              <a:rPr lang="en-US"/>
            </a:br>
            <a:r>
              <a:rPr lang="en-US"/>
              <a:t>(2 lines max)</a:t>
            </a:r>
          </a:p>
        </p:txBody>
      </p:sp>
    </p:spTree>
    <p:extLst>
      <p:ext uri="{BB962C8B-B14F-4D97-AF65-F5344CB8AC3E}">
        <p14:creationId xmlns:p14="http://schemas.microsoft.com/office/powerpoint/2010/main" val="5465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Blue Box Bullets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B96BB-242F-BC47-80BF-E45DB97245BA}"/>
              </a:ext>
            </a:extLst>
          </p:cNvPr>
          <p:cNvSpPr/>
          <p:nvPr userDrawn="1"/>
        </p:nvSpPr>
        <p:spPr>
          <a:xfrm>
            <a:off x="6843714" y="0"/>
            <a:ext cx="5346699" cy="6237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2FA9CB-507A-AA48-963A-8D5E37B7CF5B}"/>
              </a:ext>
            </a:extLst>
          </p:cNvPr>
          <p:cNvSpPr/>
          <p:nvPr userDrawn="1"/>
        </p:nvSpPr>
        <p:spPr>
          <a:xfrm>
            <a:off x="0" y="6335712"/>
            <a:ext cx="121920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79016F-99B0-6B40-B3F7-87F0068FC0E5}"/>
              </a:ext>
            </a:extLst>
          </p:cNvPr>
          <p:cNvSpPr/>
          <p:nvPr userDrawn="1"/>
        </p:nvSpPr>
        <p:spPr>
          <a:xfrm>
            <a:off x="0" y="6237795"/>
            <a:ext cx="121920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DAHO NATIONAL LABORATORY">
            <a:extLst>
              <a:ext uri="{FF2B5EF4-FFF2-40B4-BE49-F238E27FC236}">
                <a16:creationId xmlns:a16="http://schemas.microsoft.com/office/drawing/2014/main" id="{BD942965-6C07-5D4A-809D-5FC754D5902D}"/>
              </a:ext>
            </a:extLst>
          </p:cNvPr>
          <p:cNvPicPr>
            <a:picLocks noChangeAspect="1"/>
          </p:cNvPicPr>
          <p:nvPr userDrawn="1"/>
        </p:nvPicPr>
        <p:blipFill>
          <a:blip r:embed="rId2"/>
          <a:stretch>
            <a:fillRect/>
          </a:stretch>
        </p:blipFill>
        <p:spPr>
          <a:xfrm>
            <a:off x="8944584" y="6543675"/>
            <a:ext cx="2768600" cy="127000"/>
          </a:xfrm>
          <a:prstGeom prst="rect">
            <a:avLst/>
          </a:prstGeom>
        </p:spPr>
      </p:pic>
      <p:sp>
        <p:nvSpPr>
          <p:cNvPr id="14" name="Title Placeholder BIG box blue right">
            <a:extLst>
              <a:ext uri="{FF2B5EF4-FFF2-40B4-BE49-F238E27FC236}">
                <a16:creationId xmlns:a16="http://schemas.microsoft.com/office/drawing/2014/main" id="{AB7EA1D9-8A57-3143-9688-4BB8599F986F}"/>
              </a:ext>
            </a:extLst>
          </p:cNvPr>
          <p:cNvSpPr>
            <a:spLocks noGrp="1"/>
          </p:cNvSpPr>
          <p:nvPr>
            <p:ph type="body" sz="quarter" idx="14" hasCustomPrompt="1"/>
          </p:nvPr>
        </p:nvSpPr>
        <p:spPr>
          <a:xfrm>
            <a:off x="6850063" y="0"/>
            <a:ext cx="5340350" cy="907549"/>
          </a:xfrm>
          <a:prstGeom prst="rect">
            <a:avLst/>
          </a:prstGeom>
          <a:noFill/>
        </p:spPr>
        <p:txBody>
          <a:bodyPr lIns="274320" tIns="365760" rIns="274320">
            <a:normAutofit/>
          </a:bodyPr>
          <a:lstStyle>
            <a:lvl1pPr marL="0" indent="0">
              <a:buFontTx/>
              <a:buNone/>
              <a:defRPr sz="3200" b="1" i="0">
                <a:solidFill>
                  <a:schemeClr val="bg1"/>
                </a:solidFill>
                <a:latin typeface="Arial" panose="020B0604020202020204" pitchFamily="34" charset="0"/>
                <a:cs typeface="Arial" panose="020B0604020202020204" pitchFamily="34"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box title</a:t>
            </a:r>
          </a:p>
        </p:txBody>
      </p:sp>
      <p:sp>
        <p:nvSpPr>
          <p:cNvPr id="15" name="Text Placeholder 2">
            <a:extLst>
              <a:ext uri="{FF2B5EF4-FFF2-40B4-BE49-F238E27FC236}">
                <a16:creationId xmlns:a16="http://schemas.microsoft.com/office/drawing/2014/main" id="{538B584E-1ECA-5646-9DA7-61B8110256F2}"/>
              </a:ext>
            </a:extLst>
          </p:cNvPr>
          <p:cNvSpPr>
            <a:spLocks noGrp="1"/>
          </p:cNvSpPr>
          <p:nvPr>
            <p:ph type="body" sz="quarter" idx="15" hasCustomPrompt="1"/>
          </p:nvPr>
        </p:nvSpPr>
        <p:spPr>
          <a:xfrm>
            <a:off x="7116947" y="1064712"/>
            <a:ext cx="4598987" cy="4515349"/>
          </a:xfrm>
          <a:prstGeom prst="rect">
            <a:avLst/>
          </a:prstGeom>
        </p:spPr>
        <p:txBody>
          <a:bodyPr lIns="0">
            <a:normAutofit/>
          </a:bodyPr>
          <a:lstStyle>
            <a:lvl1pPr marL="347663" indent="-342900">
              <a:buClr>
                <a:schemeClr val="bg1"/>
              </a:buClr>
              <a:tabLst/>
              <a:defRPr sz="2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bullet list</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16" name="Picture Placeholder">
            <a:extLst>
              <a:ext uri="{FF2B5EF4-FFF2-40B4-BE49-F238E27FC236}">
                <a16:creationId xmlns:a16="http://schemas.microsoft.com/office/drawing/2014/main" id="{6EF42CC7-103E-EA4C-89A2-543032DA331C}"/>
              </a:ext>
            </a:extLst>
          </p:cNvPr>
          <p:cNvSpPr>
            <a:spLocks noGrp="1"/>
          </p:cNvSpPr>
          <p:nvPr>
            <p:ph type="pic" sz="quarter" idx="13" hasCustomPrompt="1"/>
          </p:nvPr>
        </p:nvSpPr>
        <p:spPr>
          <a:xfrm>
            <a:off x="0" y="0"/>
            <a:ext cx="6843714" cy="6228267"/>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Tree>
    <p:extLst>
      <p:ext uri="{BB962C8B-B14F-4D97-AF65-F5344CB8AC3E}">
        <p14:creationId xmlns:p14="http://schemas.microsoft.com/office/powerpoint/2010/main" val="38900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5992-890C-EC4B-B676-6CCEF133B8F2}"/>
              </a:ext>
            </a:extLst>
          </p:cNvPr>
          <p:cNvSpPr>
            <a:spLocks noGrp="1"/>
          </p:cNvSpPr>
          <p:nvPr>
            <p:ph type="title" hasCustomPrompt="1"/>
          </p:nvPr>
        </p:nvSpPr>
        <p:spPr>
          <a:xfrm>
            <a:off x="938150" y="1709738"/>
            <a:ext cx="10409299" cy="2852737"/>
          </a:xfrm>
        </p:spPr>
        <p:txBody>
          <a:bodyPr anchor="ctr" anchorCtr="0"/>
          <a:lstStyle>
            <a:lvl1pPr>
              <a:defRPr sz="4800"/>
            </a:lvl1pPr>
          </a:lstStyle>
          <a:p>
            <a:r>
              <a:rPr lang="en-US"/>
              <a:t>Click to edit title</a:t>
            </a:r>
          </a:p>
        </p:txBody>
      </p:sp>
      <p:sp>
        <p:nvSpPr>
          <p:cNvPr id="3" name="Text Placeholder 2">
            <a:extLst>
              <a:ext uri="{FF2B5EF4-FFF2-40B4-BE49-F238E27FC236}">
                <a16:creationId xmlns:a16="http://schemas.microsoft.com/office/drawing/2014/main" id="{E55303FD-B916-FD4E-85C2-3EBF655BC1FB}"/>
              </a:ext>
            </a:extLst>
          </p:cNvPr>
          <p:cNvSpPr>
            <a:spLocks noGrp="1"/>
          </p:cNvSpPr>
          <p:nvPr>
            <p:ph type="body" idx="1" hasCustomPrompt="1"/>
          </p:nvPr>
        </p:nvSpPr>
        <p:spPr>
          <a:xfrm>
            <a:off x="938150" y="4589463"/>
            <a:ext cx="104093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subhead</a:t>
            </a:r>
          </a:p>
        </p:txBody>
      </p:sp>
      <p:sp>
        <p:nvSpPr>
          <p:cNvPr id="4" name="Date Placeholder 3">
            <a:extLst>
              <a:ext uri="{FF2B5EF4-FFF2-40B4-BE49-F238E27FC236}">
                <a16:creationId xmlns:a16="http://schemas.microsoft.com/office/drawing/2014/main" id="{2C8FDE18-9616-B043-9C71-522DAD29B023}"/>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D832FF7A-5905-EB40-919B-9225D0871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7509E-6005-DB4B-9578-84532E5F8BFF}"/>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1374382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938150" y="1739901"/>
            <a:ext cx="5081650" cy="435133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6272148" y="1739901"/>
            <a:ext cx="5081651" cy="435133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625320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938150" y="2412999"/>
            <a:ext cx="5081650" cy="37639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6272148" y="2412999"/>
            <a:ext cx="5081651" cy="37639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9" name="Text Placeholder 2">
            <a:extLst>
              <a:ext uri="{FF2B5EF4-FFF2-40B4-BE49-F238E27FC236}">
                <a16:creationId xmlns:a16="http://schemas.microsoft.com/office/drawing/2014/main" id="{172D795B-85F6-1F49-922A-F41317873070}"/>
              </a:ext>
            </a:extLst>
          </p:cNvPr>
          <p:cNvSpPr>
            <a:spLocks noGrp="1"/>
          </p:cNvSpPr>
          <p:nvPr>
            <p:ph type="body" idx="13" hasCustomPrompt="1"/>
          </p:nvPr>
        </p:nvSpPr>
        <p:spPr>
          <a:xfrm>
            <a:off x="938213" y="1589087"/>
            <a:ext cx="5081587" cy="766763"/>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 1</a:t>
            </a:r>
          </a:p>
        </p:txBody>
      </p:sp>
      <p:sp>
        <p:nvSpPr>
          <p:cNvPr id="10" name="Text Placeholder 4">
            <a:extLst>
              <a:ext uri="{FF2B5EF4-FFF2-40B4-BE49-F238E27FC236}">
                <a16:creationId xmlns:a16="http://schemas.microsoft.com/office/drawing/2014/main" id="{B4E34B4F-F908-104C-90F3-5135E2E8C74D}"/>
              </a:ext>
            </a:extLst>
          </p:cNvPr>
          <p:cNvSpPr>
            <a:spLocks noGrp="1"/>
          </p:cNvSpPr>
          <p:nvPr>
            <p:ph type="body" sz="quarter" idx="3" hasCustomPrompt="1"/>
          </p:nvPr>
        </p:nvSpPr>
        <p:spPr>
          <a:xfrm>
            <a:off x="6270625" y="1589087"/>
            <a:ext cx="5081587" cy="766763"/>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 2 </a:t>
            </a:r>
          </a:p>
        </p:txBody>
      </p:sp>
    </p:spTree>
    <p:extLst>
      <p:ext uri="{BB962C8B-B14F-4D97-AF65-F5344CB8AC3E}">
        <p14:creationId xmlns:p14="http://schemas.microsoft.com/office/powerpoint/2010/main" val="1790085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losing Slide Static">
    <p:spTree>
      <p:nvGrpSpPr>
        <p:cNvPr id="1" name=""/>
        <p:cNvGrpSpPr/>
        <p:nvPr/>
      </p:nvGrpSpPr>
      <p:grpSpPr>
        <a:xfrm>
          <a:off x="0" y="0"/>
          <a:ext cx="0" cy="0"/>
          <a:chOff x="0" y="0"/>
          <a:chExt cx="0" cy="0"/>
        </a:xfrm>
      </p:grpSpPr>
      <p:pic>
        <p:nvPicPr>
          <p:cNvPr id="10" name="07">
            <a:extLst>
              <a:ext uri="{FF2B5EF4-FFF2-40B4-BE49-F238E27FC236}">
                <a16:creationId xmlns:a16="http://schemas.microsoft.com/office/drawing/2014/main" id="{4647A912-5093-6043-8161-0D98167F24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36550"/>
            <a:ext cx="12192000" cy="6858000"/>
          </a:xfrm>
          <a:prstGeom prst="rect">
            <a:avLst/>
          </a:prstGeom>
        </p:spPr>
      </p:pic>
      <p:grpSp>
        <p:nvGrpSpPr>
          <p:cNvPr id="11" name="Bottom Bar">
            <a:extLst>
              <a:ext uri="{FF2B5EF4-FFF2-40B4-BE49-F238E27FC236}">
                <a16:creationId xmlns:a16="http://schemas.microsoft.com/office/drawing/2014/main" id="{DC935C4B-E372-E04B-8493-E90A79CBC7F4}"/>
              </a:ext>
            </a:extLst>
          </p:cNvPr>
          <p:cNvGrpSpPr/>
          <p:nvPr userDrawn="1"/>
        </p:nvGrpSpPr>
        <p:grpSpPr>
          <a:xfrm>
            <a:off x="0" y="6247747"/>
            <a:ext cx="12192000" cy="610252"/>
            <a:chOff x="0" y="6247747"/>
            <a:chExt cx="12192000" cy="610252"/>
          </a:xfrm>
        </p:grpSpPr>
        <p:sp>
          <p:nvSpPr>
            <p:cNvPr id="12" name="Rectangle 11">
              <a:extLst>
                <a:ext uri="{FF2B5EF4-FFF2-40B4-BE49-F238E27FC236}">
                  <a16:creationId xmlns:a16="http://schemas.microsoft.com/office/drawing/2014/main" id="{9A574F32-F3B5-224E-B6D3-DC767B30A5BE}"/>
                </a:ext>
              </a:extLst>
            </p:cNvPr>
            <p:cNvSpPr/>
            <p:nvPr/>
          </p:nvSpPr>
          <p:spPr>
            <a:xfrm>
              <a:off x="0" y="6334125"/>
              <a:ext cx="12192000" cy="523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EE050A-3114-2641-96C8-48D281A062A0}"/>
                </a:ext>
              </a:extLst>
            </p:cNvPr>
            <p:cNvSpPr/>
            <p:nvPr/>
          </p:nvSpPr>
          <p:spPr>
            <a:xfrm>
              <a:off x="0" y="6247747"/>
              <a:ext cx="12192000" cy="86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7F59F24B-A93D-B046-B78A-2C31137D1AC5}"/>
              </a:ext>
            </a:extLst>
          </p:cNvPr>
          <p:cNvSpPr txBox="1"/>
          <p:nvPr userDrawn="1"/>
        </p:nvSpPr>
        <p:spPr>
          <a:xfrm>
            <a:off x="2872408" y="5178483"/>
            <a:ext cx="6447184" cy="577081"/>
          </a:xfrm>
          <a:prstGeom prst="rect">
            <a:avLst/>
          </a:prstGeom>
          <a:noFill/>
        </p:spPr>
        <p:txBody>
          <a:bodyPr wrap="square" rtlCol="0">
            <a:spAutoFit/>
          </a:bodyPr>
          <a:lstStyle/>
          <a:p>
            <a:pPr algn="ctr"/>
            <a:r>
              <a:rPr lang="en-US" sz="1050" i="1">
                <a:solidFill>
                  <a:schemeClr val="bg1">
                    <a:lumMod val="65000"/>
                  </a:schemeClr>
                </a:solidFill>
              </a:rPr>
              <a:t>Battelle Energy Alliance manages INL for the U.S. Department of Energy’s Office of Nuclear Energy. </a:t>
            </a:r>
            <a:br>
              <a:rPr lang="en-US" sz="1050" i="1">
                <a:solidFill>
                  <a:schemeClr val="bg1">
                    <a:lumMod val="65000"/>
                  </a:schemeClr>
                </a:solidFill>
              </a:rPr>
            </a:br>
            <a:r>
              <a:rPr lang="en-US" sz="1050" i="1">
                <a:solidFill>
                  <a:schemeClr val="bg1">
                    <a:lumMod val="65000"/>
                  </a:schemeClr>
                </a:solidFill>
              </a:rPr>
              <a:t>INL is the nation’s center for nuclear energy research and development, and also performs research </a:t>
            </a:r>
            <a:br>
              <a:rPr lang="en-US" sz="1050" i="1">
                <a:solidFill>
                  <a:schemeClr val="bg1">
                    <a:lumMod val="65000"/>
                  </a:schemeClr>
                </a:solidFill>
              </a:rPr>
            </a:br>
            <a:r>
              <a:rPr lang="en-US" sz="1050" i="1">
                <a:solidFill>
                  <a:schemeClr val="bg1">
                    <a:lumMod val="65000"/>
                  </a:schemeClr>
                </a:solidFill>
              </a:rPr>
              <a:t>in each of DOE’s strategic goal areas: energy, national security, science and the environment.</a:t>
            </a:r>
            <a:endParaRPr lang="en-US" sz="1050">
              <a:solidFill>
                <a:schemeClr val="bg1">
                  <a:lumMod val="65000"/>
                </a:schemeClr>
              </a:solidFill>
            </a:endParaRPr>
          </a:p>
        </p:txBody>
      </p:sp>
      <p:sp>
        <p:nvSpPr>
          <p:cNvPr id="15" name="Web Address">
            <a:extLst>
              <a:ext uri="{FF2B5EF4-FFF2-40B4-BE49-F238E27FC236}">
                <a16:creationId xmlns:a16="http://schemas.microsoft.com/office/drawing/2014/main" id="{53FCC0DF-9440-B040-A076-DF507B404D83}"/>
              </a:ext>
            </a:extLst>
          </p:cNvPr>
          <p:cNvSpPr txBox="1"/>
          <p:nvPr userDrawn="1"/>
        </p:nvSpPr>
        <p:spPr>
          <a:xfrm>
            <a:off x="4100945" y="6417425"/>
            <a:ext cx="3990109" cy="369332"/>
          </a:xfrm>
          <a:prstGeom prst="rect">
            <a:avLst/>
          </a:prstGeom>
          <a:noFill/>
        </p:spPr>
        <p:txBody>
          <a:bodyPr wrap="square" rtlCol="0">
            <a:spAutoFit/>
          </a:bodyPr>
          <a:lstStyle/>
          <a:p>
            <a:pPr algn="ctr"/>
            <a:r>
              <a:rPr lang="en-US" spc="600">
                <a:solidFill>
                  <a:schemeClr val="bg1">
                    <a:alpha val="50000"/>
                  </a:schemeClr>
                </a:solidFill>
                <a:latin typeface="Arial Narrow" panose="020B0604020202020204" pitchFamily="34" charset="0"/>
                <a:cs typeface="Arial Narrow" panose="020B0604020202020204" pitchFamily="34" charset="0"/>
              </a:rPr>
              <a:t>WWW.INL.GOV</a:t>
            </a:r>
          </a:p>
        </p:txBody>
      </p:sp>
    </p:spTree>
    <p:extLst>
      <p:ext uri="{BB962C8B-B14F-4D97-AF65-F5344CB8AC3E}">
        <p14:creationId xmlns:p14="http://schemas.microsoft.com/office/powerpoint/2010/main" val="208351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a:xfrm>
            <a:off x="938151" y="558603"/>
            <a:ext cx="10415648" cy="498038"/>
          </a:xfrm>
        </p:spPr>
        <p:txBody>
          <a:bodyPr/>
          <a:lstStyle/>
          <a:p>
            <a:r>
              <a:rPr lang="en-US"/>
              <a:t>Click to edit title</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335280" y="1310640"/>
            <a:ext cx="11018519" cy="478059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2061193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Ful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365512-1A58-B241-838D-EFAB0E25F8AF}"/>
              </a:ext>
            </a:extLst>
          </p:cNvPr>
          <p:cNvSpPr/>
          <p:nvPr userDrawn="1"/>
        </p:nvSpPr>
        <p:spPr>
          <a:xfrm>
            <a:off x="0" y="6335712"/>
            <a:ext cx="121920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E89965-9C98-C446-B0C8-8151A52702B5}"/>
              </a:ext>
            </a:extLst>
          </p:cNvPr>
          <p:cNvSpPr/>
          <p:nvPr userDrawn="1"/>
        </p:nvSpPr>
        <p:spPr>
          <a:xfrm>
            <a:off x="0" y="6237795"/>
            <a:ext cx="121920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DAHO NATIONAL LABORATORY">
            <a:extLst>
              <a:ext uri="{FF2B5EF4-FFF2-40B4-BE49-F238E27FC236}">
                <a16:creationId xmlns:a16="http://schemas.microsoft.com/office/drawing/2014/main" id="{C9B294FD-1F7F-4240-B2BD-1DD570DF2ECD}"/>
              </a:ext>
            </a:extLst>
          </p:cNvPr>
          <p:cNvPicPr>
            <a:picLocks noChangeAspect="1"/>
          </p:cNvPicPr>
          <p:nvPr userDrawn="1"/>
        </p:nvPicPr>
        <p:blipFill>
          <a:blip r:embed="rId2"/>
          <a:stretch>
            <a:fillRect/>
          </a:stretch>
        </p:blipFill>
        <p:spPr>
          <a:xfrm>
            <a:off x="8944584" y="6543675"/>
            <a:ext cx="2768600" cy="127000"/>
          </a:xfrm>
          <a:prstGeom prst="rect">
            <a:avLst/>
          </a:prstGeom>
        </p:spPr>
      </p:pic>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931340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6">
            <a:extLst>
              <a:ext uri="{FF2B5EF4-FFF2-40B4-BE49-F238E27FC236}">
                <a16:creationId xmlns:a16="http://schemas.microsoft.com/office/drawing/2014/main" id="{EE6D6083-77A6-334A-8C7F-A5F18D4F5F87}"/>
              </a:ext>
            </a:extLst>
          </p:cNvPr>
          <p:cNvSpPr>
            <a:spLocks noGrp="1"/>
          </p:cNvSpPr>
          <p:nvPr>
            <p:ph type="pic" sz="quarter" idx="13" hasCustomPrompt="1"/>
          </p:nvPr>
        </p:nvSpPr>
        <p:spPr>
          <a:xfrm>
            <a:off x="938213" y="1739901"/>
            <a:ext cx="10415587" cy="4327523"/>
          </a:xfrm>
          <a:prstGeom prst="rect">
            <a:avLst/>
          </a:prstGeom>
        </p:spPr>
        <p:txBody>
          <a:bodyPr/>
          <a:lstStyle>
            <a:lvl1pPr marL="0" marR="0" indent="0" algn="l" defTabSz="914400" rtl="0" eaLnBrk="1" fontAlgn="auto" latinLnBrk="0" hangingPunct="1">
              <a:lnSpc>
                <a:spcPct val="90000"/>
              </a:lnSpc>
              <a:spcBef>
                <a:spcPts val="1000"/>
              </a:spcBef>
              <a:spcAft>
                <a:spcPts val="0"/>
              </a:spcAft>
              <a:buClr>
                <a:schemeClr val="bg2"/>
              </a:buClr>
              <a:buSzTx/>
              <a:buFontTx/>
              <a:buNone/>
              <a:tabLst/>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a:p>
            <a:endParaRPr lang="en-US"/>
          </a:p>
        </p:txBody>
      </p:sp>
    </p:spTree>
    <p:extLst>
      <p:ext uri="{BB962C8B-B14F-4D97-AF65-F5344CB8AC3E}">
        <p14:creationId xmlns:p14="http://schemas.microsoft.com/office/powerpoint/2010/main" val="225413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Ful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365512-1A58-B241-838D-EFAB0E25F8AF}"/>
              </a:ext>
            </a:extLst>
          </p:cNvPr>
          <p:cNvSpPr/>
          <p:nvPr userDrawn="1"/>
        </p:nvSpPr>
        <p:spPr>
          <a:xfrm>
            <a:off x="0" y="6335712"/>
            <a:ext cx="121920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E89965-9C98-C446-B0C8-8151A52702B5}"/>
              </a:ext>
            </a:extLst>
          </p:cNvPr>
          <p:cNvSpPr/>
          <p:nvPr userDrawn="1"/>
        </p:nvSpPr>
        <p:spPr>
          <a:xfrm>
            <a:off x="0" y="6237795"/>
            <a:ext cx="121920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DAHO NATIONAL LABORATORY">
            <a:extLst>
              <a:ext uri="{FF2B5EF4-FFF2-40B4-BE49-F238E27FC236}">
                <a16:creationId xmlns:a16="http://schemas.microsoft.com/office/drawing/2014/main" id="{C9B294FD-1F7F-4240-B2BD-1DD570DF2ECD}"/>
              </a:ext>
            </a:extLst>
          </p:cNvPr>
          <p:cNvPicPr>
            <a:picLocks noChangeAspect="1"/>
          </p:cNvPicPr>
          <p:nvPr userDrawn="1"/>
        </p:nvPicPr>
        <p:blipFill>
          <a:blip r:embed="rId2"/>
          <a:stretch>
            <a:fillRect/>
          </a:stretch>
        </p:blipFill>
        <p:spPr>
          <a:xfrm>
            <a:off x="8944584" y="6543675"/>
            <a:ext cx="2768600" cy="127000"/>
          </a:xfrm>
          <a:prstGeom prst="rect">
            <a:avLst/>
          </a:prstGeom>
        </p:spPr>
      </p:pic>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978659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6340345" y="1739901"/>
            <a:ext cx="5013454"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938150" y="1739901"/>
            <a:ext cx="5081650" cy="4207040"/>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Tree>
    <p:extLst>
      <p:ext uri="{BB962C8B-B14F-4D97-AF65-F5344CB8AC3E}">
        <p14:creationId xmlns:p14="http://schemas.microsoft.com/office/powerpoint/2010/main" val="1810270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a:t>Click to edit title</a:t>
            </a:r>
            <a:br>
              <a:rPr lang="en-US"/>
            </a:br>
            <a:r>
              <a:rPr lang="en-US"/>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50" y="1739901"/>
            <a:ext cx="5013454"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6272149" y="1739901"/>
            <a:ext cx="5081650" cy="4207040"/>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Tree>
    <p:extLst>
      <p:ext uri="{BB962C8B-B14F-4D97-AF65-F5344CB8AC3E}">
        <p14:creationId xmlns:p14="http://schemas.microsoft.com/office/powerpoint/2010/main" val="39232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y Box 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a:xfrm>
            <a:off x="938151" y="558602"/>
            <a:ext cx="6704151" cy="1005229"/>
          </a:xfrm>
        </p:spPr>
        <p:txBody>
          <a:bodyPr/>
          <a:lstStyle/>
          <a:p>
            <a:r>
              <a:rPr lang="en-US"/>
              <a:t>Click to edit title</a:t>
            </a:r>
            <a:br>
              <a:rPr lang="en-US"/>
            </a:br>
            <a:r>
              <a:rPr lang="en-US"/>
              <a:t>(2 lines max)</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49" y="1739901"/>
            <a:ext cx="6704153"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8465770" y="-1"/>
            <a:ext cx="3726230" cy="62377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8871283" y="522288"/>
            <a:ext cx="2919664" cy="4351338"/>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Tree>
    <p:extLst>
      <p:ext uri="{BB962C8B-B14F-4D97-AF65-F5344CB8AC3E}">
        <p14:creationId xmlns:p14="http://schemas.microsoft.com/office/powerpoint/2010/main" val="199123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49" y="1739901"/>
            <a:ext cx="6704153" cy="420704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3/25/24</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8465770" y="-1"/>
            <a:ext cx="3726230" cy="62377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8871283" y="522288"/>
            <a:ext cx="2919664" cy="4351338"/>
          </a:xfrm>
          <a:prstGeom prst="rect">
            <a:avLst/>
          </a:prstGeom>
        </p:spPr>
        <p:txBody>
          <a:bodyPr>
            <a:normAutofit/>
          </a:bodyPr>
          <a:lstStyle>
            <a:lvl1pPr marL="0" indent="0">
              <a:buFontTx/>
              <a:buNone/>
              <a:defRPr sz="2000">
                <a:solidFill>
                  <a:schemeClr val="bg1">
                    <a:lumMod val="65000"/>
                  </a:schemeClr>
                </a:solidFill>
              </a:defRPr>
            </a:lvl1pPr>
          </a:lstStyle>
          <a:p>
            <a:r>
              <a:rPr lang="en-US"/>
              <a:t>Click photo icon below to insert picture</a:t>
            </a:r>
            <a:br>
              <a:rPr lang="en-US"/>
            </a:br>
            <a:r>
              <a:rPr lang="en-US"/>
              <a:t>(if replacing picture, you will have to reset your crop area)</a:t>
            </a:r>
          </a:p>
        </p:txBody>
      </p:sp>
      <p:sp>
        <p:nvSpPr>
          <p:cNvPr id="10" name="Title 1">
            <a:extLst>
              <a:ext uri="{FF2B5EF4-FFF2-40B4-BE49-F238E27FC236}">
                <a16:creationId xmlns:a16="http://schemas.microsoft.com/office/drawing/2014/main" id="{2EFBD4CC-FEFF-654C-B1A3-229DA69D10FE}"/>
              </a:ext>
            </a:extLst>
          </p:cNvPr>
          <p:cNvSpPr>
            <a:spLocks noGrp="1"/>
          </p:cNvSpPr>
          <p:nvPr>
            <p:ph type="title" hasCustomPrompt="1"/>
          </p:nvPr>
        </p:nvSpPr>
        <p:spPr>
          <a:xfrm>
            <a:off x="938151" y="558602"/>
            <a:ext cx="6704151" cy="1005229"/>
          </a:xfrm>
        </p:spPr>
        <p:txBody>
          <a:bodyPr/>
          <a:lstStyle/>
          <a:p>
            <a:r>
              <a:rPr lang="en-US"/>
              <a:t>Click to edit title</a:t>
            </a:r>
            <a:br>
              <a:rPr lang="en-US"/>
            </a:br>
            <a:r>
              <a:rPr lang="en-US"/>
              <a:t>(2 lines max)</a:t>
            </a:r>
          </a:p>
        </p:txBody>
      </p:sp>
    </p:spTree>
    <p:extLst>
      <p:ext uri="{BB962C8B-B14F-4D97-AF65-F5344CB8AC3E}">
        <p14:creationId xmlns:p14="http://schemas.microsoft.com/office/powerpoint/2010/main" val="392473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IDAHO NATIONAL LABORATORY">
            <a:extLst>
              <a:ext uri="{FF2B5EF4-FFF2-40B4-BE49-F238E27FC236}">
                <a16:creationId xmlns:a16="http://schemas.microsoft.com/office/drawing/2014/main" id="{C491F914-E346-2146-A51D-D37D67DBC113}"/>
              </a:ext>
            </a:extLst>
          </p:cNvPr>
          <p:cNvPicPr>
            <a:picLocks noChangeAspect="1"/>
          </p:cNvPicPr>
          <p:nvPr userDrawn="1"/>
        </p:nvPicPr>
        <p:blipFill>
          <a:blip r:embed="rId17"/>
          <a:stretch>
            <a:fillRect/>
          </a:stretch>
        </p:blipFill>
        <p:spPr>
          <a:xfrm>
            <a:off x="8944584" y="6543675"/>
            <a:ext cx="2768600" cy="127000"/>
          </a:xfrm>
          <a:prstGeom prst="rect">
            <a:avLst/>
          </a:prstGeom>
        </p:spPr>
      </p:pic>
      <p:sp>
        <p:nvSpPr>
          <p:cNvPr id="2" name="Title Placeholder 1">
            <a:extLst>
              <a:ext uri="{FF2B5EF4-FFF2-40B4-BE49-F238E27FC236}">
                <a16:creationId xmlns:a16="http://schemas.microsoft.com/office/drawing/2014/main" id="{D682502A-5BF2-8845-923F-AAF24377FEFD}"/>
              </a:ext>
            </a:extLst>
          </p:cNvPr>
          <p:cNvSpPr>
            <a:spLocks noGrp="1"/>
          </p:cNvSpPr>
          <p:nvPr>
            <p:ph type="title"/>
          </p:nvPr>
        </p:nvSpPr>
        <p:spPr>
          <a:xfrm>
            <a:off x="938151" y="558603"/>
            <a:ext cx="10415648" cy="510876"/>
          </a:xfrm>
          <a:prstGeom prst="rect">
            <a:avLst/>
          </a:prstGeom>
        </p:spPr>
        <p:txBody>
          <a:bodyPr vert="horz" lIns="0" tIns="0" rIns="91440" bIns="45720" rtlCol="0" anchor="t" anchorCtr="0">
            <a:noAutofit/>
          </a:bodyPr>
          <a:lstStyle/>
          <a:p>
            <a:r>
              <a:rPr lang="en-US"/>
              <a:t>Click to edit Master title</a:t>
            </a:r>
          </a:p>
        </p:txBody>
      </p:sp>
      <p:sp>
        <p:nvSpPr>
          <p:cNvPr id="3" name="Text Placeholder 2">
            <a:extLst>
              <a:ext uri="{FF2B5EF4-FFF2-40B4-BE49-F238E27FC236}">
                <a16:creationId xmlns:a16="http://schemas.microsoft.com/office/drawing/2014/main" id="{3C7B4A4D-34FE-994A-AFE8-DCF682312F44}"/>
              </a:ext>
            </a:extLst>
          </p:cNvPr>
          <p:cNvSpPr>
            <a:spLocks noGrp="1"/>
          </p:cNvSpPr>
          <p:nvPr>
            <p:ph type="body" idx="1"/>
          </p:nvPr>
        </p:nvSpPr>
        <p:spPr>
          <a:xfrm>
            <a:off x="355600" y="1277441"/>
            <a:ext cx="10998199" cy="4813798"/>
          </a:xfrm>
          <a:prstGeom prst="rect">
            <a:avLst/>
          </a:prstGeom>
        </p:spPr>
        <p:txBody>
          <a:bodyPr vert="horz" lIns="0" tIns="0" rIns="91440" bIns="4572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0CF24-C629-E54C-BA9B-20518F01F087}"/>
              </a:ext>
            </a:extLst>
          </p:cNvPr>
          <p:cNvSpPr>
            <a:spLocks noGrp="1"/>
          </p:cNvSpPr>
          <p:nvPr>
            <p:ph type="dt" sz="half" idx="2"/>
          </p:nvPr>
        </p:nvSpPr>
        <p:spPr>
          <a:xfrm>
            <a:off x="6096001" y="6492875"/>
            <a:ext cx="1546302" cy="365125"/>
          </a:xfrm>
          <a:prstGeom prst="rect">
            <a:avLst/>
          </a:prstGeom>
        </p:spPr>
        <p:txBody>
          <a:bodyPr vert="horz" lIns="91440" tIns="45720" rIns="91440" bIns="155448" rtlCol="0" anchor="ctr"/>
          <a:lstStyle>
            <a:lvl1pPr algn="l">
              <a:defRPr sz="1000">
                <a:solidFill>
                  <a:schemeClr val="accent6">
                    <a:lumMod val="40000"/>
                    <a:lumOff val="60000"/>
                  </a:schemeClr>
                </a:solidFill>
                <a:latin typeface="Arial" panose="020B0604020202020204" pitchFamily="34" charset="0"/>
                <a:cs typeface="Arial" panose="020B0604020202020204" pitchFamily="34" charset="0"/>
              </a:defRPr>
            </a:lvl1pPr>
          </a:lstStyle>
          <a:p>
            <a:fld id="{27CD4A3B-E186-AB40-96C6-355AF9A6FE76}" type="datetimeFigureOut">
              <a:rPr lang="en-US" smtClean="0"/>
              <a:pPr/>
              <a:t>3/25/24</a:t>
            </a:fld>
            <a:endParaRPr lang="en-US"/>
          </a:p>
        </p:txBody>
      </p:sp>
      <p:sp>
        <p:nvSpPr>
          <p:cNvPr id="5" name="Footer Placeholder 4">
            <a:extLst>
              <a:ext uri="{FF2B5EF4-FFF2-40B4-BE49-F238E27FC236}">
                <a16:creationId xmlns:a16="http://schemas.microsoft.com/office/drawing/2014/main" id="{73334D85-E219-4F49-88C8-4DC17F06DE96}"/>
              </a:ext>
            </a:extLst>
          </p:cNvPr>
          <p:cNvSpPr>
            <a:spLocks noGrp="1"/>
          </p:cNvSpPr>
          <p:nvPr>
            <p:ph type="ftr" sz="quarter" idx="3"/>
          </p:nvPr>
        </p:nvSpPr>
        <p:spPr>
          <a:xfrm>
            <a:off x="938150" y="6492875"/>
            <a:ext cx="5060066" cy="365125"/>
          </a:xfrm>
          <a:prstGeom prst="rect">
            <a:avLst/>
          </a:prstGeom>
        </p:spPr>
        <p:txBody>
          <a:bodyPr vert="horz" lIns="91440" tIns="45720" rIns="91440" bIns="155448" rtlCol="0" anchor="ctr"/>
          <a:lstStyle>
            <a:lvl1pPr algn="ctr">
              <a:defRPr sz="1000">
                <a:solidFill>
                  <a:schemeClr val="accent6">
                    <a:lumMod val="40000"/>
                    <a:lumOff val="60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E57F2A8-2F01-4745-8AFB-4EEC8D271DA8}"/>
              </a:ext>
            </a:extLst>
          </p:cNvPr>
          <p:cNvSpPr>
            <a:spLocks noGrp="1"/>
          </p:cNvSpPr>
          <p:nvPr>
            <p:ph type="sldNum" sz="quarter" idx="4"/>
          </p:nvPr>
        </p:nvSpPr>
        <p:spPr>
          <a:xfrm>
            <a:off x="155020" y="6492875"/>
            <a:ext cx="434428" cy="365125"/>
          </a:xfrm>
          <a:prstGeom prst="rect">
            <a:avLst/>
          </a:prstGeom>
        </p:spPr>
        <p:txBody>
          <a:bodyPr vert="horz" lIns="91440" tIns="45720" rIns="91440" bIns="155448" rtlCol="0" anchor="ctr"/>
          <a:lstStyle>
            <a:lvl1pPr algn="ctr">
              <a:defRPr sz="1000" b="1">
                <a:solidFill>
                  <a:schemeClr val="accent6">
                    <a:lumMod val="40000"/>
                    <a:lumOff val="60000"/>
                  </a:schemeClr>
                </a:solidFill>
                <a:latin typeface="Arial" panose="020B0604020202020204" pitchFamily="34" charset="0"/>
                <a:cs typeface="Arial" panose="020B0604020202020204" pitchFamily="34" charset="0"/>
              </a:defRPr>
            </a:lvl1pPr>
          </a:lstStyle>
          <a:p>
            <a:fld id="{82B577FA-F7D9-2C48-919F-F962E3BF952F}" type="slidenum">
              <a:rPr lang="en-US" smtClean="0"/>
              <a:pPr/>
              <a:t>‹#›</a:t>
            </a:fld>
            <a:endParaRPr lang="en-US"/>
          </a:p>
        </p:txBody>
      </p:sp>
      <p:grpSp>
        <p:nvGrpSpPr>
          <p:cNvPr id="15" name="blue/green box top">
            <a:extLst>
              <a:ext uri="{FF2B5EF4-FFF2-40B4-BE49-F238E27FC236}">
                <a16:creationId xmlns:a16="http://schemas.microsoft.com/office/drawing/2014/main" id="{2FE8E780-1DE8-B245-8215-3ECC2513C073}"/>
              </a:ext>
            </a:extLst>
          </p:cNvPr>
          <p:cNvGrpSpPr/>
          <p:nvPr userDrawn="1"/>
        </p:nvGrpSpPr>
        <p:grpSpPr>
          <a:xfrm>
            <a:off x="0" y="522288"/>
            <a:ext cx="744467" cy="547190"/>
            <a:chOff x="0" y="711956"/>
            <a:chExt cx="3721100" cy="620205"/>
          </a:xfrm>
        </p:grpSpPr>
        <p:sp>
          <p:nvSpPr>
            <p:cNvPr id="16" name="Rectangle 15">
              <a:extLst>
                <a:ext uri="{FF2B5EF4-FFF2-40B4-BE49-F238E27FC236}">
                  <a16:creationId xmlns:a16="http://schemas.microsoft.com/office/drawing/2014/main" id="{20A2A1D5-CB4B-1A40-8711-4F412AA9927B}"/>
                </a:ext>
              </a:extLst>
            </p:cNvPr>
            <p:cNvSpPr/>
            <p:nvPr userDrawn="1"/>
          </p:nvSpPr>
          <p:spPr>
            <a:xfrm rot="10800000">
              <a:off x="0" y="711956"/>
              <a:ext cx="37211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B5F476-DD08-5B45-A331-21193BD3472A}"/>
                </a:ext>
              </a:extLst>
            </p:cNvPr>
            <p:cNvSpPr/>
            <p:nvPr userDrawn="1"/>
          </p:nvSpPr>
          <p:spPr>
            <a:xfrm rot="10800000">
              <a:off x="0" y="1234244"/>
              <a:ext cx="37211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5166460"/>
      </p:ext>
    </p:extLst>
  </p:cSld>
  <p:clrMap bg1="lt1" tx1="dk1" bg2="lt2" tx2="dk2" accent1="accent1" accent2="accent2" accent3="accent3" accent4="accent4" accent5="accent5" accent6="accent6" hlink="hlink" folHlink="folHlink"/>
  <p:sldLayoutIdLst>
    <p:sldLayoutId id="2147483714" r:id="rId1"/>
    <p:sldLayoutId id="2147483694" r:id="rId2"/>
    <p:sldLayoutId id="2147483704" r:id="rId3"/>
    <p:sldLayoutId id="2147483705" r:id="rId4"/>
    <p:sldLayoutId id="2147483706" r:id="rId5"/>
    <p:sldLayoutId id="2147483707" r:id="rId6"/>
    <p:sldLayoutId id="2147483708" r:id="rId7"/>
    <p:sldLayoutId id="2147483710" r:id="rId8"/>
    <p:sldLayoutId id="2147483711" r:id="rId9"/>
    <p:sldLayoutId id="2147483712" r:id="rId10"/>
    <p:sldLayoutId id="2147483713" r:id="rId11"/>
    <p:sldLayoutId id="2147483695" r:id="rId12"/>
    <p:sldLayoutId id="2147483696" r:id="rId13"/>
    <p:sldLayoutId id="2147483709" r:id="rId14"/>
    <p:sldLayoutId id="2147483715" r:id="rId15"/>
  </p:sldLayoutIdLst>
  <p:txStyles>
    <p:titleStyle>
      <a:lvl1pPr algn="l" defTabSz="914400" rtl="0" eaLnBrk="1" latinLnBrk="0" hangingPunct="1">
        <a:lnSpc>
          <a:spcPct val="90000"/>
        </a:lnSpc>
        <a:spcBef>
          <a:spcPct val="0"/>
        </a:spcBef>
        <a:buNone/>
        <a:defRPr sz="3200" b="1" i="0" kern="1200">
          <a:solidFill>
            <a:schemeClr val="tx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B3176E-FAD1-2B4C-96D5-F706C44483D8}"/>
              </a:ext>
            </a:extLst>
          </p:cNvPr>
          <p:cNvSpPr>
            <a:spLocks noGrp="1"/>
          </p:cNvSpPr>
          <p:nvPr>
            <p:ph type="body" sz="quarter" idx="13"/>
          </p:nvPr>
        </p:nvSpPr>
        <p:spPr>
          <a:xfrm>
            <a:off x="914400" y="2217074"/>
            <a:ext cx="11277599" cy="2292350"/>
          </a:xfrm>
        </p:spPr>
        <p:txBody>
          <a:bodyPr/>
          <a:lstStyle/>
          <a:p>
            <a:pPr algn="ctr"/>
            <a:r>
              <a:rPr lang="en-US" dirty="0"/>
              <a:t>Platform of Optimal Experiment Management </a:t>
            </a:r>
          </a:p>
          <a:p>
            <a:pPr algn="ctr"/>
            <a:r>
              <a:rPr lang="en-US" dirty="0"/>
              <a:t>(POEM)</a:t>
            </a:r>
          </a:p>
          <a:p>
            <a:pPr>
              <a:spcBef>
                <a:spcPts val="500"/>
              </a:spcBef>
            </a:pPr>
            <a:endParaRPr lang="en-US" sz="2400" b="0" dirty="0"/>
          </a:p>
        </p:txBody>
      </p:sp>
      <p:sp>
        <p:nvSpPr>
          <p:cNvPr id="3" name="Text Placeholder 2">
            <a:extLst>
              <a:ext uri="{FF2B5EF4-FFF2-40B4-BE49-F238E27FC236}">
                <a16:creationId xmlns:a16="http://schemas.microsoft.com/office/drawing/2014/main" id="{DC656D43-7FAB-834B-AA9F-965D52A8E525}"/>
              </a:ext>
            </a:extLst>
          </p:cNvPr>
          <p:cNvSpPr>
            <a:spLocks noGrp="1"/>
          </p:cNvSpPr>
          <p:nvPr>
            <p:ph type="body" sz="quarter" idx="16"/>
          </p:nvPr>
        </p:nvSpPr>
        <p:spPr/>
        <p:txBody>
          <a:bodyPr/>
          <a:lstStyle/>
          <a:p>
            <a:r>
              <a:rPr lang="en-US" sz="1800" b="0" dirty="0"/>
              <a:t>March 26, 2024</a:t>
            </a:r>
          </a:p>
          <a:p>
            <a:r>
              <a:rPr lang="en-US" sz="1800" b="0" dirty="0"/>
              <a:t>Congjian Wang</a:t>
            </a:r>
          </a:p>
        </p:txBody>
      </p:sp>
      <p:pic>
        <p:nvPicPr>
          <p:cNvPr id="4" name="Picture 3" descr="Text, logo&#10;&#10;Description automatically generated">
            <a:extLst>
              <a:ext uri="{FF2B5EF4-FFF2-40B4-BE49-F238E27FC236}">
                <a16:creationId xmlns:a16="http://schemas.microsoft.com/office/drawing/2014/main" id="{8B2FC039-8B5C-7832-BCA3-604E8E1AF4C9}"/>
              </a:ext>
            </a:extLst>
          </p:cNvPr>
          <p:cNvPicPr>
            <a:picLocks noChangeAspect="1"/>
          </p:cNvPicPr>
          <p:nvPr/>
        </p:nvPicPr>
        <p:blipFill>
          <a:blip r:embed="rId2"/>
          <a:stretch>
            <a:fillRect/>
          </a:stretch>
        </p:blipFill>
        <p:spPr>
          <a:xfrm>
            <a:off x="8460828" y="4123089"/>
            <a:ext cx="2655279" cy="1148082"/>
          </a:xfrm>
          <a:prstGeom prst="rect">
            <a:avLst/>
          </a:prstGeom>
        </p:spPr>
      </p:pic>
    </p:spTree>
    <p:extLst>
      <p:ext uri="{BB962C8B-B14F-4D97-AF65-F5344CB8AC3E}">
        <p14:creationId xmlns:p14="http://schemas.microsoft.com/office/powerpoint/2010/main" val="4025150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54FDCCB-21B3-F278-CE31-0FAB86A49728}"/>
              </a:ext>
            </a:extLst>
          </p:cNvPr>
          <p:cNvSpPr>
            <a:spLocks noGrp="1"/>
          </p:cNvSpPr>
          <p:nvPr>
            <p:ph type="title"/>
          </p:nvPr>
        </p:nvSpPr>
        <p:spPr>
          <a:xfrm>
            <a:off x="902525" y="141670"/>
            <a:ext cx="10960924" cy="498038"/>
          </a:xfrm>
        </p:spPr>
        <p:txBody>
          <a:bodyPr/>
          <a:lstStyle/>
          <a:p>
            <a:r>
              <a:rPr lang="en-US" dirty="0"/>
              <a:t>Accelerate Experimental Design: Pareto Frontier</a:t>
            </a:r>
          </a:p>
        </p:txBody>
      </p:sp>
      <p:grpSp>
        <p:nvGrpSpPr>
          <p:cNvPr id="3" name="Group 2">
            <a:extLst>
              <a:ext uri="{FF2B5EF4-FFF2-40B4-BE49-F238E27FC236}">
                <a16:creationId xmlns:a16="http://schemas.microsoft.com/office/drawing/2014/main" id="{473BC3BD-5EB3-57FA-6203-9BCC4F6096B1}"/>
              </a:ext>
            </a:extLst>
          </p:cNvPr>
          <p:cNvGrpSpPr/>
          <p:nvPr/>
        </p:nvGrpSpPr>
        <p:grpSpPr>
          <a:xfrm>
            <a:off x="1368286" y="656040"/>
            <a:ext cx="3723199" cy="3153183"/>
            <a:chOff x="128651" y="1066791"/>
            <a:chExt cx="3723199" cy="3153183"/>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F51540-4878-D3AE-1740-C8CBD04065D0}"/>
                    </a:ext>
                  </a:extLst>
                </p:cNvPr>
                <p:cNvSpPr txBox="1"/>
                <p:nvPr/>
              </p:nvSpPr>
              <p:spPr>
                <a:xfrm>
                  <a:off x="128651" y="1066791"/>
                  <a:ext cx="3723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−11</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−7</m:t>
                                </m:r>
                              </m:e>
                            </m:d>
                          </m:e>
                          <m:sup>
                            <m:r>
                              <a:rPr lang="en-US" b="0" i="1" smtClean="0">
                                <a:latin typeface="Cambria Math" panose="02040503050406030204" pitchFamily="18" charset="0"/>
                              </a:rPr>
                              <m:t>2</m:t>
                            </m:r>
                          </m:sup>
                        </m:sSup>
                      </m:oMath>
                    </m:oMathPara>
                  </a14:m>
                  <a:endParaRPr lang="en-US" dirty="0"/>
                </a:p>
              </p:txBody>
            </p:sp>
          </mc:Choice>
          <mc:Fallback xmlns="">
            <p:sp>
              <p:nvSpPr>
                <p:cNvPr id="12" name="TextBox 11">
                  <a:extLst>
                    <a:ext uri="{FF2B5EF4-FFF2-40B4-BE49-F238E27FC236}">
                      <a16:creationId xmlns:a16="http://schemas.microsoft.com/office/drawing/2014/main" id="{C1F51540-4878-D3AE-1740-C8CBD04065D0}"/>
                    </a:ext>
                  </a:extLst>
                </p:cNvPr>
                <p:cNvSpPr txBox="1">
                  <a:spLocks noRot="1" noChangeAspect="1" noMove="1" noResize="1" noEditPoints="1" noAdjustHandles="1" noChangeArrowheads="1" noChangeShapeType="1" noTextEdit="1"/>
                </p:cNvSpPr>
                <p:nvPr/>
              </p:nvSpPr>
              <p:spPr>
                <a:xfrm>
                  <a:off x="128651" y="1066791"/>
                  <a:ext cx="3723199" cy="276999"/>
                </a:xfrm>
                <a:prstGeom prst="rect">
                  <a:avLst/>
                </a:prstGeom>
                <a:blipFill>
                  <a:blip r:embed="rId2"/>
                  <a:stretch>
                    <a:fillRect l="-680" b="-30435"/>
                  </a:stretch>
                </a:blipFill>
              </p:spPr>
              <p:txBody>
                <a:bodyPr/>
                <a:lstStyle/>
                <a:p>
                  <a:r>
                    <a:rPr lang="en-US">
                      <a:noFill/>
                    </a:rPr>
                    <a:t> </a:t>
                  </a:r>
                </a:p>
              </p:txBody>
            </p:sp>
          </mc:Fallback>
        </mc:AlternateContent>
        <p:pic>
          <p:nvPicPr>
            <p:cNvPr id="2" name="Graphic 1">
              <a:extLst>
                <a:ext uri="{FF2B5EF4-FFF2-40B4-BE49-F238E27FC236}">
                  <a16:creationId xmlns:a16="http://schemas.microsoft.com/office/drawing/2014/main" id="{12393D5A-3AFF-51FF-9FC2-31E6C9C50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374" y="1344092"/>
              <a:ext cx="3387150" cy="2875882"/>
            </a:xfrm>
            <a:prstGeom prst="rect">
              <a:avLst/>
            </a:prstGeom>
          </p:spPr>
        </p:pic>
      </p:grpSp>
      <p:grpSp>
        <p:nvGrpSpPr>
          <p:cNvPr id="4" name="Group 3">
            <a:extLst>
              <a:ext uri="{FF2B5EF4-FFF2-40B4-BE49-F238E27FC236}">
                <a16:creationId xmlns:a16="http://schemas.microsoft.com/office/drawing/2014/main" id="{70A43F40-3D07-AEA0-EB81-228BD9D2F03C}"/>
              </a:ext>
            </a:extLst>
          </p:cNvPr>
          <p:cNvGrpSpPr/>
          <p:nvPr/>
        </p:nvGrpSpPr>
        <p:grpSpPr>
          <a:xfrm>
            <a:off x="1536658" y="3809223"/>
            <a:ext cx="3421501" cy="3054846"/>
            <a:chOff x="80373" y="2351314"/>
            <a:chExt cx="3421501" cy="3054846"/>
          </a:xfrm>
        </p:grpSpPr>
        <p:pic>
          <p:nvPicPr>
            <p:cNvPr id="5" name="Graphic 4">
              <a:extLst>
                <a:ext uri="{FF2B5EF4-FFF2-40B4-BE49-F238E27FC236}">
                  <a16:creationId xmlns:a16="http://schemas.microsoft.com/office/drawing/2014/main" id="{61E75992-B7AE-0B8A-84D1-47E68DB71C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373" y="2585853"/>
              <a:ext cx="3421501" cy="282030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0578BA-D5DB-D99C-F8F9-28D01438FC18}"/>
                    </a:ext>
                  </a:extLst>
                </p:cNvPr>
                <p:cNvSpPr txBox="1"/>
                <p:nvPr/>
              </p:nvSpPr>
              <p:spPr>
                <a:xfrm>
                  <a:off x="370114" y="2351314"/>
                  <a:ext cx="29636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1=0.26</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e>
                        </m:d>
                        <m:r>
                          <a:rPr lang="en-US" b="0" i="1" smtClean="0">
                            <a:latin typeface="Cambria Math" panose="02040503050406030204" pitchFamily="18" charset="0"/>
                          </a:rPr>
                          <m:t>−0.48</m:t>
                        </m:r>
                        <m:r>
                          <a:rPr lang="en-US" b="0" i="1" smtClean="0">
                            <a:latin typeface="Cambria Math" panose="02040503050406030204" pitchFamily="18" charset="0"/>
                          </a:rPr>
                          <m:t>𝑥𝑦</m:t>
                        </m:r>
                      </m:oMath>
                    </m:oMathPara>
                  </a14:m>
                  <a:endParaRPr lang="en-US" dirty="0"/>
                </a:p>
              </p:txBody>
            </p:sp>
          </mc:Choice>
          <mc:Fallback xmlns="">
            <p:sp>
              <p:nvSpPr>
                <p:cNvPr id="7" name="TextBox 6">
                  <a:extLst>
                    <a:ext uri="{FF2B5EF4-FFF2-40B4-BE49-F238E27FC236}">
                      <a16:creationId xmlns:a16="http://schemas.microsoft.com/office/drawing/2014/main" id="{9B0578BA-D5DB-D99C-F8F9-28D01438FC18}"/>
                    </a:ext>
                  </a:extLst>
                </p:cNvPr>
                <p:cNvSpPr txBox="1">
                  <a:spLocks noRot="1" noChangeAspect="1" noMove="1" noResize="1" noEditPoints="1" noAdjustHandles="1" noChangeArrowheads="1" noChangeShapeType="1" noTextEdit="1"/>
                </p:cNvSpPr>
                <p:nvPr/>
              </p:nvSpPr>
              <p:spPr>
                <a:xfrm>
                  <a:off x="370114" y="2351314"/>
                  <a:ext cx="2963696" cy="276999"/>
                </a:xfrm>
                <a:prstGeom prst="rect">
                  <a:avLst/>
                </a:prstGeom>
                <a:blipFill>
                  <a:blip r:embed="rId7"/>
                  <a:stretch>
                    <a:fillRect l="-1282" r="-1709" b="-40909"/>
                  </a:stretch>
                </a:blipFill>
              </p:spPr>
              <p:txBody>
                <a:bodyPr/>
                <a:lstStyle/>
                <a:p>
                  <a:r>
                    <a:rPr lang="en-US">
                      <a:noFill/>
                    </a:rPr>
                    <a:t> </a:t>
                  </a:r>
                </a:p>
              </p:txBody>
            </p:sp>
          </mc:Fallback>
        </mc:AlternateContent>
      </p:grpSp>
      <p:pic>
        <p:nvPicPr>
          <p:cNvPr id="9" name="Picture 8" descr="A screen shot of a graph&#10;&#10;Description automatically generated">
            <a:extLst>
              <a:ext uri="{FF2B5EF4-FFF2-40B4-BE49-F238E27FC236}">
                <a16:creationId xmlns:a16="http://schemas.microsoft.com/office/drawing/2014/main" id="{813E4936-F9EA-6C8F-672D-14918971924C}"/>
              </a:ext>
            </a:extLst>
          </p:cNvPr>
          <p:cNvPicPr>
            <a:picLocks noChangeAspect="1"/>
          </p:cNvPicPr>
          <p:nvPr/>
        </p:nvPicPr>
        <p:blipFill>
          <a:blip r:embed="rId8"/>
          <a:stretch>
            <a:fillRect/>
          </a:stretch>
        </p:blipFill>
        <p:spPr>
          <a:xfrm>
            <a:off x="6250803" y="1309428"/>
            <a:ext cx="5867400" cy="5029200"/>
          </a:xfrm>
          <a:prstGeom prst="rect">
            <a:avLst/>
          </a:prstGeom>
        </p:spPr>
      </p:pic>
      <p:cxnSp>
        <p:nvCxnSpPr>
          <p:cNvPr id="18" name="Elbow Connector 17">
            <a:extLst>
              <a:ext uri="{FF2B5EF4-FFF2-40B4-BE49-F238E27FC236}">
                <a16:creationId xmlns:a16="http://schemas.microsoft.com/office/drawing/2014/main" id="{4D6D7647-0FD7-52EE-E867-37B75DDD35B1}"/>
              </a:ext>
            </a:extLst>
          </p:cNvPr>
          <p:cNvCxnSpPr>
            <a:cxnSpLocks/>
            <a:stCxn id="2" idx="3"/>
          </p:cNvCxnSpPr>
          <p:nvPr/>
        </p:nvCxnSpPr>
        <p:spPr>
          <a:xfrm>
            <a:off x="4958159" y="2371282"/>
            <a:ext cx="1424828" cy="1379149"/>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231D7A0-4545-8F27-A8E3-397103307F62}"/>
              </a:ext>
            </a:extLst>
          </p:cNvPr>
          <p:cNvCxnSpPr>
            <a:cxnSpLocks/>
          </p:cNvCxnSpPr>
          <p:nvPr/>
        </p:nvCxnSpPr>
        <p:spPr>
          <a:xfrm flipV="1">
            <a:off x="4958159" y="4043762"/>
            <a:ext cx="1424828" cy="1410153"/>
          </a:xfrm>
          <a:prstGeom prst="bentConnector3">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536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EF46E6AC-ACE6-F908-7CDA-E1BA6D0ECA18}"/>
              </a:ext>
            </a:extLst>
          </p:cNvPr>
          <p:cNvSpPr/>
          <p:nvPr/>
        </p:nvSpPr>
        <p:spPr>
          <a:xfrm>
            <a:off x="3104706" y="2142260"/>
            <a:ext cx="8314661" cy="2589226"/>
          </a:xfrm>
          <a:prstGeom prst="roundRect">
            <a:avLst/>
          </a:prstGeom>
          <a:solidFill>
            <a:schemeClr val="accent2">
              <a:lumMod val="40000"/>
              <a:lumOff val="60000"/>
              <a:alpha val="4112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7760A-7B73-9AE9-DFDD-1EF1AA36B83D}"/>
              </a:ext>
            </a:extLst>
          </p:cNvPr>
          <p:cNvSpPr>
            <a:spLocks noGrp="1"/>
          </p:cNvSpPr>
          <p:nvPr>
            <p:ph type="title"/>
          </p:nvPr>
        </p:nvSpPr>
        <p:spPr/>
        <p:txBody>
          <a:bodyPr/>
          <a:lstStyle/>
          <a:p>
            <a:r>
              <a:rPr lang="en-US" dirty="0"/>
              <a:t>ROM and Suggestions via Bayesian Optimization</a:t>
            </a:r>
          </a:p>
        </p:txBody>
      </p:sp>
      <p:sp>
        <p:nvSpPr>
          <p:cNvPr id="3" name="Content Placeholder 2">
            <a:extLst>
              <a:ext uri="{FF2B5EF4-FFF2-40B4-BE49-F238E27FC236}">
                <a16:creationId xmlns:a16="http://schemas.microsoft.com/office/drawing/2014/main" id="{834B1FB3-F1AF-A2A3-6FE6-F085C7BE52FE}"/>
              </a:ext>
            </a:extLst>
          </p:cNvPr>
          <p:cNvSpPr>
            <a:spLocks noGrp="1"/>
          </p:cNvSpPr>
          <p:nvPr>
            <p:ph idx="1"/>
          </p:nvPr>
        </p:nvSpPr>
        <p:spPr>
          <a:xfrm>
            <a:off x="335280" y="1310640"/>
            <a:ext cx="11018519" cy="1485723"/>
          </a:xfrm>
        </p:spPr>
        <p:txBody>
          <a:bodyPr/>
          <a:lstStyle/>
          <a:p>
            <a:r>
              <a:rPr lang="en-US" dirty="0"/>
              <a:t>Utilize Bayesian optimization structure to exploit the experimental space</a:t>
            </a:r>
          </a:p>
          <a:p>
            <a:pPr lvl="1"/>
            <a:r>
              <a:rPr lang="en-US" dirty="0"/>
              <a:t>Exploit and explore</a:t>
            </a:r>
          </a:p>
        </p:txBody>
      </p:sp>
      <p:sp>
        <p:nvSpPr>
          <p:cNvPr id="8" name="Rounded Rectangle 7">
            <a:extLst>
              <a:ext uri="{FF2B5EF4-FFF2-40B4-BE49-F238E27FC236}">
                <a16:creationId xmlns:a16="http://schemas.microsoft.com/office/drawing/2014/main" id="{5D4116C2-F1CE-79C6-41BB-5A9E33C29394}"/>
              </a:ext>
            </a:extLst>
          </p:cNvPr>
          <p:cNvSpPr/>
          <p:nvPr/>
        </p:nvSpPr>
        <p:spPr>
          <a:xfrm>
            <a:off x="1123778" y="3180046"/>
            <a:ext cx="1688450"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Experimental data</a:t>
            </a:r>
          </a:p>
        </p:txBody>
      </p:sp>
      <p:grpSp>
        <p:nvGrpSpPr>
          <p:cNvPr id="12" name="Group 11">
            <a:extLst>
              <a:ext uri="{FF2B5EF4-FFF2-40B4-BE49-F238E27FC236}">
                <a16:creationId xmlns:a16="http://schemas.microsoft.com/office/drawing/2014/main" id="{2298F8C8-9731-A3E9-E21A-3169396DC6AB}"/>
              </a:ext>
            </a:extLst>
          </p:cNvPr>
          <p:cNvGrpSpPr/>
          <p:nvPr/>
        </p:nvGrpSpPr>
        <p:grpSpPr>
          <a:xfrm>
            <a:off x="4890913" y="3180046"/>
            <a:ext cx="2303836" cy="1444392"/>
            <a:chOff x="3408757" y="3190215"/>
            <a:chExt cx="2303836" cy="1444392"/>
          </a:xfrm>
        </p:grpSpPr>
        <p:sp>
          <p:nvSpPr>
            <p:cNvPr id="6" name="Rounded Rectangle 5">
              <a:extLst>
                <a:ext uri="{FF2B5EF4-FFF2-40B4-BE49-F238E27FC236}">
                  <a16:creationId xmlns:a16="http://schemas.microsoft.com/office/drawing/2014/main" id="{3D31F8C9-ED1F-9128-0D6B-B7CE72709094}"/>
                </a:ext>
              </a:extLst>
            </p:cNvPr>
            <p:cNvSpPr/>
            <p:nvPr/>
          </p:nvSpPr>
          <p:spPr>
            <a:xfrm>
              <a:off x="3418013" y="3190215"/>
              <a:ext cx="2285325"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Acquisition function</a:t>
              </a:r>
            </a:p>
          </p:txBody>
        </p:sp>
        <p:sp>
          <p:nvSpPr>
            <p:cNvPr id="9" name="TextBox 8">
              <a:extLst>
                <a:ext uri="{FF2B5EF4-FFF2-40B4-BE49-F238E27FC236}">
                  <a16:creationId xmlns:a16="http://schemas.microsoft.com/office/drawing/2014/main" id="{66848401-7110-6640-BAE0-F6E01B277D94}"/>
                </a:ext>
              </a:extLst>
            </p:cNvPr>
            <p:cNvSpPr txBox="1"/>
            <p:nvPr/>
          </p:nvSpPr>
          <p:spPr>
            <a:xfrm>
              <a:off x="3408757" y="3895943"/>
              <a:ext cx="2303836" cy="738664"/>
            </a:xfrm>
            <a:prstGeom prst="rect">
              <a:avLst/>
            </a:prstGeom>
            <a:noFill/>
          </p:spPr>
          <p:txBody>
            <a:bodyPr wrap="none" rtlCol="0">
              <a:spAutoFit/>
            </a:bodyPr>
            <a:lstStyle/>
            <a:p>
              <a:r>
                <a:rPr lang="en-US" sz="1400" dirty="0"/>
                <a:t>Probability of improvement</a:t>
              </a:r>
            </a:p>
            <a:p>
              <a:r>
                <a:rPr lang="en-US" sz="1400" dirty="0"/>
                <a:t>Expected improvement</a:t>
              </a:r>
            </a:p>
            <a:p>
              <a:r>
                <a:rPr lang="en-US" sz="1400" dirty="0"/>
                <a:t>Upper confidence bound</a:t>
              </a:r>
            </a:p>
          </p:txBody>
        </p:sp>
      </p:grpSp>
      <p:grpSp>
        <p:nvGrpSpPr>
          <p:cNvPr id="11" name="Group 10">
            <a:extLst>
              <a:ext uri="{FF2B5EF4-FFF2-40B4-BE49-F238E27FC236}">
                <a16:creationId xmlns:a16="http://schemas.microsoft.com/office/drawing/2014/main" id="{1FDCEBF1-1280-1135-83F5-1F44B4B13352}"/>
              </a:ext>
            </a:extLst>
          </p:cNvPr>
          <p:cNvGrpSpPr/>
          <p:nvPr/>
        </p:nvGrpSpPr>
        <p:grpSpPr>
          <a:xfrm>
            <a:off x="3048965" y="3180046"/>
            <a:ext cx="1617751" cy="1007237"/>
            <a:chOff x="1220170" y="3172047"/>
            <a:chExt cx="1617751" cy="1007237"/>
          </a:xfrm>
        </p:grpSpPr>
        <p:sp>
          <p:nvSpPr>
            <p:cNvPr id="7" name="Rounded Rectangle 6">
              <a:extLst>
                <a:ext uri="{FF2B5EF4-FFF2-40B4-BE49-F238E27FC236}">
                  <a16:creationId xmlns:a16="http://schemas.microsoft.com/office/drawing/2014/main" id="{79F27E90-651B-E968-F179-2B6CF9F1AE3A}"/>
                </a:ext>
              </a:extLst>
            </p:cNvPr>
            <p:cNvSpPr/>
            <p:nvPr/>
          </p:nvSpPr>
          <p:spPr>
            <a:xfrm>
              <a:off x="1375144" y="3172047"/>
              <a:ext cx="1307805"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0" name="TextBox 9">
              <a:extLst>
                <a:ext uri="{FF2B5EF4-FFF2-40B4-BE49-F238E27FC236}">
                  <a16:creationId xmlns:a16="http://schemas.microsoft.com/office/drawing/2014/main" id="{9BEBDDC8-A44C-2DDC-A240-97EFAAF71CF1}"/>
                </a:ext>
              </a:extLst>
            </p:cNvPr>
            <p:cNvSpPr txBox="1"/>
            <p:nvPr/>
          </p:nvSpPr>
          <p:spPr>
            <a:xfrm>
              <a:off x="1220170" y="3871507"/>
              <a:ext cx="1617751" cy="307777"/>
            </a:xfrm>
            <a:prstGeom prst="rect">
              <a:avLst/>
            </a:prstGeom>
            <a:noFill/>
          </p:spPr>
          <p:txBody>
            <a:bodyPr wrap="none" rtlCol="0">
              <a:spAutoFit/>
            </a:bodyPr>
            <a:lstStyle/>
            <a:p>
              <a:r>
                <a:rPr lang="en-US" sz="1400" dirty="0"/>
                <a:t>Gaussian process</a:t>
              </a:r>
            </a:p>
          </p:txBody>
        </p:sp>
      </p:grpSp>
      <p:cxnSp>
        <p:nvCxnSpPr>
          <p:cNvPr id="14" name="Straight Arrow Connector 13">
            <a:extLst>
              <a:ext uri="{FF2B5EF4-FFF2-40B4-BE49-F238E27FC236}">
                <a16:creationId xmlns:a16="http://schemas.microsoft.com/office/drawing/2014/main" id="{4E7B0960-F025-5268-84FA-13804B5ED4A8}"/>
              </a:ext>
            </a:extLst>
          </p:cNvPr>
          <p:cNvCxnSpPr>
            <a:stCxn id="8" idx="3"/>
            <a:endCxn id="7" idx="1"/>
          </p:cNvCxnSpPr>
          <p:nvPr/>
        </p:nvCxnSpPr>
        <p:spPr>
          <a:xfrm>
            <a:off x="2812228" y="3520692"/>
            <a:ext cx="39171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C1C9A6-B946-4212-D928-1CAB981907AB}"/>
              </a:ext>
            </a:extLst>
          </p:cNvPr>
          <p:cNvCxnSpPr>
            <a:stCxn id="7" idx="3"/>
            <a:endCxn id="6" idx="1"/>
          </p:cNvCxnSpPr>
          <p:nvPr/>
        </p:nvCxnSpPr>
        <p:spPr>
          <a:xfrm>
            <a:off x="4511744" y="3520692"/>
            <a:ext cx="38842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CB8C2D-048D-9C75-32FC-23E79231343D}"/>
              </a:ext>
            </a:extLst>
          </p:cNvPr>
          <p:cNvSpPr txBox="1"/>
          <p:nvPr/>
        </p:nvSpPr>
        <p:spPr>
          <a:xfrm>
            <a:off x="5844539" y="2195425"/>
            <a:ext cx="2480166" cy="369332"/>
          </a:xfrm>
          <a:prstGeom prst="rect">
            <a:avLst/>
          </a:prstGeom>
          <a:noFill/>
        </p:spPr>
        <p:txBody>
          <a:bodyPr wrap="none" rtlCol="0">
            <a:spAutoFit/>
          </a:bodyPr>
          <a:lstStyle/>
          <a:p>
            <a:r>
              <a:rPr lang="en-US" dirty="0"/>
              <a:t>Bayesian Optimization</a:t>
            </a:r>
          </a:p>
        </p:txBody>
      </p:sp>
      <p:sp>
        <p:nvSpPr>
          <p:cNvPr id="29" name="Rounded Rectangle 28">
            <a:extLst>
              <a:ext uri="{FF2B5EF4-FFF2-40B4-BE49-F238E27FC236}">
                <a16:creationId xmlns:a16="http://schemas.microsoft.com/office/drawing/2014/main" id="{CB7F12B4-A3A4-E972-ACF8-EB28D6C21204}"/>
              </a:ext>
            </a:extLst>
          </p:cNvPr>
          <p:cNvSpPr/>
          <p:nvPr/>
        </p:nvSpPr>
        <p:spPr>
          <a:xfrm>
            <a:off x="7607678" y="3180046"/>
            <a:ext cx="1565337"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Best sample</a:t>
            </a:r>
          </a:p>
        </p:txBody>
      </p:sp>
      <p:cxnSp>
        <p:nvCxnSpPr>
          <p:cNvPr id="31" name="Straight Arrow Connector 30">
            <a:extLst>
              <a:ext uri="{FF2B5EF4-FFF2-40B4-BE49-F238E27FC236}">
                <a16:creationId xmlns:a16="http://schemas.microsoft.com/office/drawing/2014/main" id="{5C75D7EB-17A9-A8AC-1BDA-06996C302BDA}"/>
              </a:ext>
            </a:extLst>
          </p:cNvPr>
          <p:cNvCxnSpPr>
            <a:stCxn id="6" idx="3"/>
            <a:endCxn id="29" idx="1"/>
          </p:cNvCxnSpPr>
          <p:nvPr/>
        </p:nvCxnSpPr>
        <p:spPr>
          <a:xfrm>
            <a:off x="7185494" y="3520692"/>
            <a:ext cx="42218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964C3A-E85B-A123-DF5F-5730249D479A}"/>
              </a:ext>
            </a:extLst>
          </p:cNvPr>
          <p:cNvCxnSpPr>
            <a:cxnSpLocks/>
            <a:stCxn id="29" idx="3"/>
            <a:endCxn id="5" idx="1"/>
          </p:cNvCxnSpPr>
          <p:nvPr/>
        </p:nvCxnSpPr>
        <p:spPr>
          <a:xfrm>
            <a:off x="9173015" y="3520692"/>
            <a:ext cx="43420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4396B17-15FC-5B49-C6E6-81995F2B77B6}"/>
              </a:ext>
            </a:extLst>
          </p:cNvPr>
          <p:cNvGrpSpPr/>
          <p:nvPr/>
        </p:nvGrpSpPr>
        <p:grpSpPr>
          <a:xfrm>
            <a:off x="9607224" y="3180046"/>
            <a:ext cx="1714676" cy="1005503"/>
            <a:chOff x="9607224" y="3180046"/>
            <a:chExt cx="1714676" cy="1005503"/>
          </a:xfrm>
        </p:grpSpPr>
        <p:sp>
          <p:nvSpPr>
            <p:cNvPr id="5" name="Rounded Rectangle 4">
              <a:extLst>
                <a:ext uri="{FF2B5EF4-FFF2-40B4-BE49-F238E27FC236}">
                  <a16:creationId xmlns:a16="http://schemas.microsoft.com/office/drawing/2014/main" id="{E9C50751-02E2-C09F-9651-3F448FCD1AC2}"/>
                </a:ext>
              </a:extLst>
            </p:cNvPr>
            <p:cNvSpPr/>
            <p:nvPr/>
          </p:nvSpPr>
          <p:spPr>
            <a:xfrm>
              <a:off x="9607224" y="3180046"/>
              <a:ext cx="1714676"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Evaluate simulation</a:t>
              </a:r>
            </a:p>
          </p:txBody>
        </p:sp>
        <p:sp>
          <p:nvSpPr>
            <p:cNvPr id="35" name="TextBox 34">
              <a:extLst>
                <a:ext uri="{FF2B5EF4-FFF2-40B4-BE49-F238E27FC236}">
                  <a16:creationId xmlns:a16="http://schemas.microsoft.com/office/drawing/2014/main" id="{B711C264-DB10-A093-FCE2-67ED411220A0}"/>
                </a:ext>
              </a:extLst>
            </p:cNvPr>
            <p:cNvSpPr txBox="1"/>
            <p:nvPr/>
          </p:nvSpPr>
          <p:spPr>
            <a:xfrm>
              <a:off x="9607224" y="3877772"/>
              <a:ext cx="1657826" cy="307777"/>
            </a:xfrm>
            <a:prstGeom prst="rect">
              <a:avLst/>
            </a:prstGeom>
            <a:noFill/>
          </p:spPr>
          <p:txBody>
            <a:bodyPr wrap="none" rtlCol="0">
              <a:spAutoFit/>
            </a:bodyPr>
            <a:lstStyle/>
            <a:p>
              <a:r>
                <a:rPr lang="en-US" sz="1400" dirty="0"/>
                <a:t>High-fidelity model</a:t>
              </a:r>
            </a:p>
          </p:txBody>
        </p:sp>
      </p:grpSp>
      <p:cxnSp>
        <p:nvCxnSpPr>
          <p:cNvPr id="38" name="Elbow Connector 37">
            <a:extLst>
              <a:ext uri="{FF2B5EF4-FFF2-40B4-BE49-F238E27FC236}">
                <a16:creationId xmlns:a16="http://schemas.microsoft.com/office/drawing/2014/main" id="{3912EA24-6369-0681-3E7C-35378D580E21}"/>
              </a:ext>
            </a:extLst>
          </p:cNvPr>
          <p:cNvCxnSpPr>
            <a:stCxn id="5" idx="0"/>
            <a:endCxn id="7" idx="0"/>
          </p:cNvCxnSpPr>
          <p:nvPr/>
        </p:nvCxnSpPr>
        <p:spPr>
          <a:xfrm rot="16200000" flipV="1">
            <a:off x="7161202" y="-123314"/>
            <a:ext cx="12700" cy="6606720"/>
          </a:xfrm>
          <a:prstGeom prst="bentConnector3">
            <a:avLst>
              <a:gd name="adj1" fmla="val 4646512"/>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9DA0E45A-94B0-0828-D3C8-7F143315E2BE}"/>
              </a:ext>
            </a:extLst>
          </p:cNvPr>
          <p:cNvCxnSpPr>
            <a:cxnSpLocks/>
            <a:stCxn id="45" idx="1"/>
            <a:endCxn id="8" idx="2"/>
          </p:cNvCxnSpPr>
          <p:nvPr/>
        </p:nvCxnSpPr>
        <p:spPr>
          <a:xfrm rot="10800000">
            <a:off x="1968003" y="3861339"/>
            <a:ext cx="4305974" cy="1617371"/>
          </a:xfrm>
          <a:prstGeom prst="bentConnector2">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6A454ED0-A127-AEAA-3E07-211465E80A71}"/>
              </a:ext>
            </a:extLst>
          </p:cNvPr>
          <p:cNvSpPr/>
          <p:nvPr/>
        </p:nvSpPr>
        <p:spPr>
          <a:xfrm>
            <a:off x="6273977" y="5138063"/>
            <a:ext cx="1976117"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Proposed best experiments</a:t>
            </a:r>
          </a:p>
        </p:txBody>
      </p:sp>
      <p:cxnSp>
        <p:nvCxnSpPr>
          <p:cNvPr id="47" name="Straight Arrow Connector 46">
            <a:extLst>
              <a:ext uri="{FF2B5EF4-FFF2-40B4-BE49-F238E27FC236}">
                <a16:creationId xmlns:a16="http://schemas.microsoft.com/office/drawing/2014/main" id="{33F5FA1B-A86A-B9A0-14F1-077F2D16E6F4}"/>
              </a:ext>
            </a:extLst>
          </p:cNvPr>
          <p:cNvCxnSpPr>
            <a:stCxn id="28" idx="2"/>
            <a:endCxn id="45" idx="0"/>
          </p:cNvCxnSpPr>
          <p:nvPr/>
        </p:nvCxnSpPr>
        <p:spPr>
          <a:xfrm flipH="1">
            <a:off x="7262036" y="4731486"/>
            <a:ext cx="1" cy="4065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B0E460C-D67F-D450-A3B2-1B79E8E18996}"/>
              </a:ext>
            </a:extLst>
          </p:cNvPr>
          <p:cNvSpPr txBox="1"/>
          <p:nvPr/>
        </p:nvSpPr>
        <p:spPr>
          <a:xfrm>
            <a:off x="3048965" y="5072132"/>
            <a:ext cx="2403222" cy="369332"/>
          </a:xfrm>
          <a:prstGeom prst="rect">
            <a:avLst/>
          </a:prstGeom>
          <a:noFill/>
        </p:spPr>
        <p:txBody>
          <a:bodyPr wrap="none" rtlCol="0">
            <a:spAutoFit/>
          </a:bodyPr>
          <a:lstStyle/>
          <a:p>
            <a:r>
              <a:rPr lang="en-US" dirty="0"/>
              <a:t>Evaluate experiments</a:t>
            </a:r>
          </a:p>
        </p:txBody>
      </p:sp>
      <p:sp>
        <p:nvSpPr>
          <p:cNvPr id="50" name="TextBox 49">
            <a:extLst>
              <a:ext uri="{FF2B5EF4-FFF2-40B4-BE49-F238E27FC236}">
                <a16:creationId xmlns:a16="http://schemas.microsoft.com/office/drawing/2014/main" id="{59E4D5A1-B411-1643-7F35-4EF53E683BF2}"/>
              </a:ext>
            </a:extLst>
          </p:cNvPr>
          <p:cNvSpPr txBox="1"/>
          <p:nvPr/>
        </p:nvSpPr>
        <p:spPr>
          <a:xfrm>
            <a:off x="8749618" y="4731486"/>
            <a:ext cx="2664512" cy="461665"/>
          </a:xfrm>
          <a:prstGeom prst="rect">
            <a:avLst/>
          </a:prstGeom>
          <a:noFill/>
        </p:spPr>
        <p:txBody>
          <a:bodyPr wrap="none" rtlCol="0">
            <a:spAutoFit/>
          </a:bodyPr>
          <a:lstStyle/>
          <a:p>
            <a:r>
              <a:rPr lang="en-US" sz="2400" dirty="0">
                <a:latin typeface="Comic Sans MS" panose="030F0902030302020204" pitchFamily="66" charset="0"/>
              </a:rPr>
              <a:t>Inner evaluations</a:t>
            </a:r>
          </a:p>
        </p:txBody>
      </p:sp>
      <p:sp>
        <p:nvSpPr>
          <p:cNvPr id="51" name="TextBox 50">
            <a:extLst>
              <a:ext uri="{FF2B5EF4-FFF2-40B4-BE49-F238E27FC236}">
                <a16:creationId xmlns:a16="http://schemas.microsoft.com/office/drawing/2014/main" id="{BCC53827-8FC8-46CD-07ED-6A9DA76A2063}"/>
              </a:ext>
            </a:extLst>
          </p:cNvPr>
          <p:cNvSpPr txBox="1"/>
          <p:nvPr/>
        </p:nvSpPr>
        <p:spPr>
          <a:xfrm>
            <a:off x="1205075" y="5597112"/>
            <a:ext cx="2722220" cy="461665"/>
          </a:xfrm>
          <a:prstGeom prst="rect">
            <a:avLst/>
          </a:prstGeom>
          <a:noFill/>
        </p:spPr>
        <p:txBody>
          <a:bodyPr wrap="none" rtlCol="0">
            <a:spAutoFit/>
          </a:bodyPr>
          <a:lstStyle/>
          <a:p>
            <a:r>
              <a:rPr lang="en-US" sz="2400" dirty="0">
                <a:latin typeface="Comic Sans MS" panose="030F0902030302020204" pitchFamily="66" charset="0"/>
              </a:rPr>
              <a:t>Outer evaluations</a:t>
            </a:r>
          </a:p>
        </p:txBody>
      </p:sp>
    </p:spTree>
    <p:extLst>
      <p:ext uri="{BB962C8B-B14F-4D97-AF65-F5344CB8AC3E}">
        <p14:creationId xmlns:p14="http://schemas.microsoft.com/office/powerpoint/2010/main" val="3872820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674D-4893-4697-4A47-C2A42A3A43B4}"/>
              </a:ext>
            </a:extLst>
          </p:cNvPr>
          <p:cNvSpPr>
            <a:spLocks noGrp="1"/>
          </p:cNvSpPr>
          <p:nvPr>
            <p:ph type="title"/>
          </p:nvPr>
        </p:nvSpPr>
        <p:spPr/>
        <p:txBody>
          <a:bodyPr/>
          <a:lstStyle/>
          <a:p>
            <a:r>
              <a:rPr lang="en-US" dirty="0"/>
              <a:t>Gaussian Process Regressor ROM Training</a:t>
            </a:r>
          </a:p>
        </p:txBody>
      </p:sp>
      <p:sp>
        <p:nvSpPr>
          <p:cNvPr id="3" name="Content Placeholder 2">
            <a:extLst>
              <a:ext uri="{FF2B5EF4-FFF2-40B4-BE49-F238E27FC236}">
                <a16:creationId xmlns:a16="http://schemas.microsoft.com/office/drawing/2014/main" id="{31E46D1D-16B2-6E0A-6BA9-662BBC827066}"/>
              </a:ext>
            </a:extLst>
          </p:cNvPr>
          <p:cNvSpPr>
            <a:spLocks noGrp="1"/>
          </p:cNvSpPr>
          <p:nvPr>
            <p:ph idx="1"/>
          </p:nvPr>
        </p:nvSpPr>
        <p:spPr>
          <a:xfrm>
            <a:off x="7223229" y="4128964"/>
            <a:ext cx="3667875" cy="2200736"/>
          </a:xfrm>
        </p:spPr>
        <p:txBody>
          <a:bodyPr/>
          <a:lstStyle/>
          <a:p>
            <a:r>
              <a:rPr lang="en-US" dirty="0"/>
              <a:t>Load experimental data</a:t>
            </a:r>
          </a:p>
          <a:p>
            <a:r>
              <a:rPr lang="en-US" dirty="0"/>
              <a:t>Train </a:t>
            </a:r>
            <a:r>
              <a:rPr lang="en-US" dirty="0" err="1"/>
              <a:t>gPC</a:t>
            </a:r>
            <a:r>
              <a:rPr lang="en-US" dirty="0"/>
              <a:t> ROM</a:t>
            </a:r>
          </a:p>
          <a:p>
            <a:r>
              <a:rPr lang="en-US" dirty="0"/>
              <a:t>Resample </a:t>
            </a:r>
            <a:r>
              <a:rPr lang="en-US" dirty="0" err="1"/>
              <a:t>gPC</a:t>
            </a:r>
            <a:r>
              <a:rPr lang="en-US" dirty="0"/>
              <a:t> ROM</a:t>
            </a:r>
          </a:p>
          <a:p>
            <a:r>
              <a:rPr lang="en-US" dirty="0"/>
              <a:t>Save data</a:t>
            </a:r>
          </a:p>
          <a:p>
            <a:r>
              <a:rPr lang="en-US" dirty="0"/>
              <a:t>Plot data</a:t>
            </a:r>
          </a:p>
        </p:txBody>
      </p:sp>
      <p:pic>
        <p:nvPicPr>
          <p:cNvPr id="4" name="Picture 3">
            <a:extLst>
              <a:ext uri="{FF2B5EF4-FFF2-40B4-BE49-F238E27FC236}">
                <a16:creationId xmlns:a16="http://schemas.microsoft.com/office/drawing/2014/main" id="{6CE608C3-E82D-8416-801D-BF57CED64EC4}"/>
              </a:ext>
            </a:extLst>
          </p:cNvPr>
          <p:cNvPicPr>
            <a:picLocks noChangeAspect="1"/>
          </p:cNvPicPr>
          <p:nvPr/>
        </p:nvPicPr>
        <p:blipFill>
          <a:blip r:embed="rId3"/>
          <a:stretch>
            <a:fillRect/>
          </a:stretch>
        </p:blipFill>
        <p:spPr>
          <a:xfrm>
            <a:off x="6411433" y="1310640"/>
            <a:ext cx="5780567" cy="2573540"/>
          </a:xfrm>
          <a:prstGeom prst="rect">
            <a:avLst/>
          </a:prstGeom>
        </p:spPr>
      </p:pic>
      <p:pic>
        <p:nvPicPr>
          <p:cNvPr id="5" name="Picture 4">
            <a:extLst>
              <a:ext uri="{FF2B5EF4-FFF2-40B4-BE49-F238E27FC236}">
                <a16:creationId xmlns:a16="http://schemas.microsoft.com/office/drawing/2014/main" id="{678B1800-2977-5D89-5BA8-A9F6F699F1F3}"/>
              </a:ext>
            </a:extLst>
          </p:cNvPr>
          <p:cNvPicPr>
            <a:picLocks noChangeAspect="1"/>
          </p:cNvPicPr>
          <p:nvPr/>
        </p:nvPicPr>
        <p:blipFill>
          <a:blip r:embed="rId4"/>
          <a:stretch>
            <a:fillRect/>
          </a:stretch>
        </p:blipFill>
        <p:spPr>
          <a:xfrm>
            <a:off x="0" y="1310640"/>
            <a:ext cx="6289728" cy="5547360"/>
          </a:xfrm>
          <a:prstGeom prst="rect">
            <a:avLst/>
          </a:prstGeom>
        </p:spPr>
      </p:pic>
      <p:sp>
        <p:nvSpPr>
          <p:cNvPr id="6" name="Curved Right Arrow 5">
            <a:extLst>
              <a:ext uri="{FF2B5EF4-FFF2-40B4-BE49-F238E27FC236}">
                <a16:creationId xmlns:a16="http://schemas.microsoft.com/office/drawing/2014/main" id="{1A0AF293-7286-207F-5875-471F9C728BF7}"/>
              </a:ext>
            </a:extLst>
          </p:cNvPr>
          <p:cNvSpPr/>
          <p:nvPr/>
        </p:nvSpPr>
        <p:spPr>
          <a:xfrm rot="4001627">
            <a:off x="4421660" y="644013"/>
            <a:ext cx="851281" cy="3086555"/>
          </a:xfrm>
          <a:prstGeom prst="curved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8984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EBF2-186A-2ED2-19CC-71BEFC942195}"/>
              </a:ext>
            </a:extLst>
          </p:cNvPr>
          <p:cNvSpPr>
            <a:spLocks noGrp="1"/>
          </p:cNvSpPr>
          <p:nvPr>
            <p:ph type="title"/>
          </p:nvPr>
        </p:nvSpPr>
        <p:spPr/>
        <p:txBody>
          <a:bodyPr/>
          <a:lstStyle/>
          <a:p>
            <a:r>
              <a:rPr lang="en-US" dirty="0"/>
              <a:t>Bayesian Optimization with GP ROM</a:t>
            </a:r>
          </a:p>
        </p:txBody>
      </p:sp>
      <p:pic>
        <p:nvPicPr>
          <p:cNvPr id="4" name="Picture 3">
            <a:extLst>
              <a:ext uri="{FF2B5EF4-FFF2-40B4-BE49-F238E27FC236}">
                <a16:creationId xmlns:a16="http://schemas.microsoft.com/office/drawing/2014/main" id="{63D1BEEC-4C17-B7A0-2633-4D8029C7E8E9}"/>
              </a:ext>
            </a:extLst>
          </p:cNvPr>
          <p:cNvPicPr>
            <a:picLocks noChangeAspect="1"/>
          </p:cNvPicPr>
          <p:nvPr/>
        </p:nvPicPr>
        <p:blipFill>
          <a:blip r:embed="rId2"/>
          <a:stretch>
            <a:fillRect/>
          </a:stretch>
        </p:blipFill>
        <p:spPr>
          <a:xfrm>
            <a:off x="168349" y="1180214"/>
            <a:ext cx="5677786" cy="5677786"/>
          </a:xfrm>
          <a:prstGeom prst="rect">
            <a:avLst/>
          </a:prstGeom>
        </p:spPr>
      </p:pic>
      <p:pic>
        <p:nvPicPr>
          <p:cNvPr id="5" name="Picture 4">
            <a:extLst>
              <a:ext uri="{FF2B5EF4-FFF2-40B4-BE49-F238E27FC236}">
                <a16:creationId xmlns:a16="http://schemas.microsoft.com/office/drawing/2014/main" id="{39F7A0E7-AD93-2683-E233-72C49513785D}"/>
              </a:ext>
            </a:extLst>
          </p:cNvPr>
          <p:cNvPicPr>
            <a:picLocks noChangeAspect="1"/>
          </p:cNvPicPr>
          <p:nvPr/>
        </p:nvPicPr>
        <p:blipFill>
          <a:blip r:embed="rId3"/>
          <a:stretch>
            <a:fillRect/>
          </a:stretch>
        </p:blipFill>
        <p:spPr>
          <a:xfrm>
            <a:off x="6383083" y="2062715"/>
            <a:ext cx="5778510" cy="3264196"/>
          </a:xfrm>
          <a:prstGeom prst="rect">
            <a:avLst/>
          </a:prstGeom>
        </p:spPr>
      </p:pic>
      <p:sp>
        <p:nvSpPr>
          <p:cNvPr id="6" name="Right Arrow 5">
            <a:extLst>
              <a:ext uri="{FF2B5EF4-FFF2-40B4-BE49-F238E27FC236}">
                <a16:creationId xmlns:a16="http://schemas.microsoft.com/office/drawing/2014/main" id="{C3D7E3B7-F8E1-1C57-3BDA-F9409E25C244}"/>
              </a:ext>
            </a:extLst>
          </p:cNvPr>
          <p:cNvSpPr/>
          <p:nvPr/>
        </p:nvSpPr>
        <p:spPr>
          <a:xfrm>
            <a:off x="5507665" y="4391247"/>
            <a:ext cx="875418" cy="308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655597-FAD8-7D54-24CE-D71DCBF92D39}"/>
              </a:ext>
            </a:extLst>
          </p:cNvPr>
          <p:cNvSpPr/>
          <p:nvPr/>
        </p:nvSpPr>
        <p:spPr>
          <a:xfrm>
            <a:off x="7751903" y="5651693"/>
            <a:ext cx="1976117" cy="681292"/>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Proposed best experiments</a:t>
            </a:r>
          </a:p>
        </p:txBody>
      </p:sp>
    </p:spTree>
    <p:extLst>
      <p:ext uri="{BB962C8B-B14F-4D97-AF65-F5344CB8AC3E}">
        <p14:creationId xmlns:p14="http://schemas.microsoft.com/office/powerpoint/2010/main" val="1107796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724E-D0BA-BD3C-9B6B-4BCE074FD658}"/>
              </a:ext>
            </a:extLst>
          </p:cNvPr>
          <p:cNvSpPr>
            <a:spLocks noGrp="1"/>
          </p:cNvSpPr>
          <p:nvPr>
            <p:ph type="title"/>
          </p:nvPr>
        </p:nvSpPr>
        <p:spPr/>
        <p:txBody>
          <a:bodyPr/>
          <a:lstStyle/>
          <a:p>
            <a:r>
              <a:rPr lang="en-US" dirty="0"/>
              <a:t>Bayesian Optimization with Constraints</a:t>
            </a:r>
          </a:p>
        </p:txBody>
      </p:sp>
      <p:pic>
        <p:nvPicPr>
          <p:cNvPr id="7" name="mishra">
            <a:hlinkClick r:id="" action="ppaction://media"/>
            <a:extLst>
              <a:ext uri="{FF2B5EF4-FFF2-40B4-BE49-F238E27FC236}">
                <a16:creationId xmlns:a16="http://schemas.microsoft.com/office/drawing/2014/main" id="{7B22A1EF-6A03-B5D4-00BB-4937C65557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64" y="1443174"/>
            <a:ext cx="7284335" cy="4856223"/>
          </a:xfrm>
          <a:prstGeom prst="rect">
            <a:avLst/>
          </a:prstGeom>
        </p:spPr>
      </p:pic>
      <p:pic>
        <p:nvPicPr>
          <p:cNvPr id="9" name="Picture 8">
            <a:extLst>
              <a:ext uri="{FF2B5EF4-FFF2-40B4-BE49-F238E27FC236}">
                <a16:creationId xmlns:a16="http://schemas.microsoft.com/office/drawing/2014/main" id="{775A6C82-1A74-A891-FBE8-0C55FF6CFD7D}"/>
              </a:ext>
            </a:extLst>
          </p:cNvPr>
          <p:cNvPicPr>
            <a:picLocks noChangeAspect="1"/>
          </p:cNvPicPr>
          <p:nvPr/>
        </p:nvPicPr>
        <p:blipFill>
          <a:blip r:embed="rId6"/>
          <a:stretch>
            <a:fillRect/>
          </a:stretch>
        </p:blipFill>
        <p:spPr>
          <a:xfrm>
            <a:off x="6279714" y="1680535"/>
            <a:ext cx="5842000" cy="4381500"/>
          </a:xfrm>
          <a:prstGeom prst="rect">
            <a:avLst/>
          </a:prstGeom>
        </p:spPr>
      </p:pic>
    </p:spTree>
    <p:extLst>
      <p:ext uri="{BB962C8B-B14F-4D97-AF65-F5344CB8AC3E}">
        <p14:creationId xmlns:p14="http://schemas.microsoft.com/office/powerpoint/2010/main" val="405603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D4DC49-B2A6-3698-4A4A-A5F00EEDAD93}"/>
              </a:ext>
            </a:extLst>
          </p:cNvPr>
          <p:cNvSpPr/>
          <p:nvPr/>
        </p:nvSpPr>
        <p:spPr>
          <a:xfrm>
            <a:off x="2900916" y="2450809"/>
            <a:ext cx="6390167" cy="1107996"/>
          </a:xfrm>
          <a:prstGeom prst="rect">
            <a:avLst/>
          </a:prstGeom>
          <a:solidFill>
            <a:schemeClr val="bg1"/>
          </a:solidFill>
        </p:spPr>
        <p:txBody>
          <a:bodyPr wrap="square" lIns="91440" tIns="45720" rIns="91440" bIns="45720">
            <a:spAutoFit/>
          </a:bodyPr>
          <a:lstStyle/>
          <a:p>
            <a:pPr algn="ctr"/>
            <a:r>
              <a:rPr lang="en-U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POEM DEMO</a:t>
            </a:r>
          </a:p>
        </p:txBody>
      </p:sp>
    </p:spTree>
    <p:extLst>
      <p:ext uri="{BB962C8B-B14F-4D97-AF65-F5344CB8AC3E}">
        <p14:creationId xmlns:p14="http://schemas.microsoft.com/office/powerpoint/2010/main" val="168344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BC05B-AC29-6B0E-7D6A-3DB9FA14ED41}"/>
              </a:ext>
            </a:extLst>
          </p:cNvPr>
          <p:cNvSpPr>
            <a:spLocks noGrp="1"/>
          </p:cNvSpPr>
          <p:nvPr>
            <p:ph type="title"/>
          </p:nvPr>
        </p:nvSpPr>
        <p:spPr/>
        <p:txBody>
          <a:bodyPr/>
          <a:lstStyle/>
          <a:p>
            <a:r>
              <a:rPr lang="en-US" dirty="0"/>
              <a:t>Tasks Discussion</a:t>
            </a:r>
          </a:p>
        </p:txBody>
      </p:sp>
      <p:sp>
        <p:nvSpPr>
          <p:cNvPr id="3" name="Content Placeholder 2">
            <a:extLst>
              <a:ext uri="{FF2B5EF4-FFF2-40B4-BE49-F238E27FC236}">
                <a16:creationId xmlns:a16="http://schemas.microsoft.com/office/drawing/2014/main" id="{D93E3967-5631-D31F-B2BD-652303A4083A}"/>
              </a:ext>
            </a:extLst>
          </p:cNvPr>
          <p:cNvSpPr>
            <a:spLocks noGrp="1"/>
          </p:cNvSpPr>
          <p:nvPr>
            <p:ph idx="1"/>
          </p:nvPr>
        </p:nvSpPr>
        <p:spPr/>
        <p:txBody>
          <a:bodyPr/>
          <a:lstStyle/>
          <a:p>
            <a:r>
              <a:rPr lang="en-US" dirty="0"/>
              <a:t>Bayesian calibration </a:t>
            </a:r>
          </a:p>
          <a:p>
            <a:r>
              <a:rPr lang="en-US" dirty="0"/>
              <a:t>Workflow template/GUI</a:t>
            </a:r>
          </a:p>
          <a:p>
            <a:r>
              <a:rPr lang="en-US" dirty="0"/>
              <a:t>Documentation</a:t>
            </a:r>
          </a:p>
          <a:p>
            <a:r>
              <a:rPr lang="en-US" dirty="0"/>
              <a:t>Software disclosure </a:t>
            </a:r>
          </a:p>
          <a:p>
            <a:r>
              <a:rPr lang="en-US" dirty="0"/>
              <a:t>Modeling/model coupling</a:t>
            </a:r>
          </a:p>
          <a:p>
            <a:endParaRPr lang="en-US" dirty="0"/>
          </a:p>
        </p:txBody>
      </p:sp>
    </p:spTree>
    <p:extLst>
      <p:ext uri="{BB962C8B-B14F-4D97-AF65-F5344CB8AC3E}">
        <p14:creationId xmlns:p14="http://schemas.microsoft.com/office/powerpoint/2010/main" val="2998115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921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E0F4-A5DC-95AC-2B71-2A60EEFDDDE7}"/>
              </a:ext>
            </a:extLst>
          </p:cNvPr>
          <p:cNvSpPr>
            <a:spLocks noGrp="1"/>
          </p:cNvSpPr>
          <p:nvPr>
            <p:ph type="title"/>
          </p:nvPr>
        </p:nvSpPr>
        <p:spPr/>
        <p:txBody>
          <a:bodyPr/>
          <a:lstStyle/>
          <a:p>
            <a:r>
              <a:rPr lang="en-US" dirty="0"/>
              <a:t>Model Calibration</a:t>
            </a:r>
          </a:p>
        </p:txBody>
      </p:sp>
      <p:sp>
        <p:nvSpPr>
          <p:cNvPr id="3" name="Content Placeholder 2">
            <a:extLst>
              <a:ext uri="{FF2B5EF4-FFF2-40B4-BE49-F238E27FC236}">
                <a16:creationId xmlns:a16="http://schemas.microsoft.com/office/drawing/2014/main" id="{E09EECAB-74A9-7718-56BF-F886BA4F6160}"/>
              </a:ext>
            </a:extLst>
          </p:cNvPr>
          <p:cNvSpPr>
            <a:spLocks noGrp="1"/>
          </p:cNvSpPr>
          <p:nvPr>
            <p:ph idx="1"/>
          </p:nvPr>
        </p:nvSpPr>
        <p:spPr/>
        <p:txBody>
          <a:bodyPr/>
          <a:lstStyle/>
          <a:p>
            <a:r>
              <a:rPr lang="en-US" b="0" i="0" u="none" strike="noStrike" dirty="0">
                <a:solidFill>
                  <a:srgbClr val="1F2328"/>
                </a:solidFill>
                <a:effectLst/>
                <a:latin typeface="-apple-system"/>
              </a:rPr>
              <a:t>Bayesian Model Calibration</a:t>
            </a:r>
            <a:r>
              <a:rPr lang="en-US" dirty="0"/>
              <a:t> (https://</a:t>
            </a:r>
            <a:r>
              <a:rPr lang="en-US" dirty="0" err="1"/>
              <a:t>github.com</a:t>
            </a:r>
            <a:r>
              <a:rPr lang="en-US" dirty="0"/>
              <a:t>/</a:t>
            </a:r>
            <a:r>
              <a:rPr lang="en-US" dirty="0" err="1"/>
              <a:t>idaholab</a:t>
            </a:r>
            <a:r>
              <a:rPr lang="en-US" dirty="0"/>
              <a:t>/</a:t>
            </a:r>
            <a:r>
              <a:rPr lang="en-US" dirty="0" err="1"/>
              <a:t>BayCal</a:t>
            </a:r>
            <a:r>
              <a:rPr lang="en-US" dirty="0"/>
              <a:t>)</a:t>
            </a:r>
          </a:p>
          <a:p>
            <a:pPr lvl="1"/>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toolkit is a software plugin for Risk Analysis Virtual Environment (RAVEN), arming at inversely quantifying the uncertainties associated with simulation model parameters based on available experiment data. </a:t>
            </a:r>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seeks statistical inference of the uncertain input parameters that are consistent with the available measurement data or observed data. The unique feature of </a:t>
            </a:r>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is the capability to be linked with RAVEN to build corresponding calibration workflows for complex multi-physics simulations.</a:t>
            </a:r>
          </a:p>
          <a:p>
            <a:pPr lvl="1"/>
            <a:endParaRPr lang="en-US" b="0" i="0" u="none" strike="noStrike" dirty="0">
              <a:solidFill>
                <a:srgbClr val="1F2328"/>
              </a:solidFill>
              <a:effectLst/>
              <a:latin typeface="-apple-system"/>
            </a:endParaRPr>
          </a:p>
          <a:p>
            <a:pPr lvl="1"/>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a:t>
            </a:r>
            <a:r>
              <a:rPr lang="en-US" b="0" i="0" u="none" strike="noStrike" dirty="0" err="1">
                <a:solidFill>
                  <a:srgbClr val="1F2328"/>
                </a:solidFill>
                <a:effectLst/>
                <a:latin typeface="-apple-system"/>
              </a:rPr>
              <a:t>trys</a:t>
            </a:r>
            <a:r>
              <a:rPr lang="en-US" b="0" i="0" u="none" strike="noStrike" dirty="0">
                <a:solidFill>
                  <a:srgbClr val="1F2328"/>
                </a:solidFill>
                <a:effectLst/>
                <a:latin typeface="-apple-system"/>
              </a:rPr>
              <a:t> to resolve two critical issues existing in the Bayesian inference: 1) high-dimensional experimental data (such as time series observations at multiple locations), 2) expensive computational simulations. </a:t>
            </a:r>
            <a:r>
              <a:rPr lang="en-US" b="0" i="0" u="none" strike="noStrike" dirty="0" err="1">
                <a:solidFill>
                  <a:srgbClr val="1F2328"/>
                </a:solidFill>
                <a:effectLst/>
                <a:latin typeface="-apple-system"/>
              </a:rPr>
              <a:t>BayCal</a:t>
            </a:r>
            <a:r>
              <a:rPr lang="en-US" b="0" i="0" u="none" strike="noStrike" dirty="0">
                <a:solidFill>
                  <a:srgbClr val="1F2328"/>
                </a:solidFill>
                <a:effectLst/>
                <a:latin typeface="-apple-system"/>
              </a:rPr>
              <a:t> automatizes the process by coupling with RAVEN, utilizes artificial intelligence algorithms to automatically construct surrogate models for the expensive computational simulations and dimensionality reduction techniques to significantly reduce the number of simulations for convergence.</a:t>
            </a:r>
          </a:p>
          <a:p>
            <a:endParaRPr lang="en-US" dirty="0"/>
          </a:p>
        </p:txBody>
      </p:sp>
    </p:spTree>
    <p:extLst>
      <p:ext uri="{BB962C8B-B14F-4D97-AF65-F5344CB8AC3E}">
        <p14:creationId xmlns:p14="http://schemas.microsoft.com/office/powerpoint/2010/main" val="1050118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621319D4-7DC0-03FE-75A1-13B3844DCA94}"/>
              </a:ext>
            </a:extLst>
          </p:cNvPr>
          <p:cNvSpPr/>
          <p:nvPr/>
        </p:nvSpPr>
        <p:spPr>
          <a:xfrm>
            <a:off x="80977" y="3542837"/>
            <a:ext cx="6015023" cy="3198926"/>
          </a:xfrm>
          <a:prstGeom prst="roundRect">
            <a:avLst/>
          </a:prstGeom>
          <a:solidFill>
            <a:schemeClr val="accent1">
              <a:lumMod val="40000"/>
              <a:lumOff val="60000"/>
              <a:alpha val="298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F0684B8F-187E-D848-CE39-ADBF2BB8D735}"/>
              </a:ext>
            </a:extLst>
          </p:cNvPr>
          <p:cNvPicPr>
            <a:picLocks noChangeAspect="1"/>
          </p:cNvPicPr>
          <p:nvPr/>
        </p:nvPicPr>
        <p:blipFill>
          <a:blip r:embed="rId3"/>
          <a:stretch>
            <a:fillRect/>
          </a:stretch>
        </p:blipFill>
        <p:spPr>
          <a:xfrm>
            <a:off x="0" y="0"/>
            <a:ext cx="5022866" cy="3542837"/>
          </a:xfrm>
          <a:prstGeom prst="rect">
            <a:avLst/>
          </a:prstGeom>
        </p:spPr>
      </p:pic>
      <p:pic>
        <p:nvPicPr>
          <p:cNvPr id="9" name="Picture 8" descr="Chart, histogram&#10;&#10;Description automatically generated">
            <a:extLst>
              <a:ext uri="{FF2B5EF4-FFF2-40B4-BE49-F238E27FC236}">
                <a16:creationId xmlns:a16="http://schemas.microsoft.com/office/drawing/2014/main" id="{206D92D4-329C-B77A-ECDF-2EFD73831E17}"/>
              </a:ext>
            </a:extLst>
          </p:cNvPr>
          <p:cNvPicPr>
            <a:picLocks noChangeAspect="1"/>
          </p:cNvPicPr>
          <p:nvPr/>
        </p:nvPicPr>
        <p:blipFill rotWithShape="1">
          <a:blip r:embed="rId4"/>
          <a:srcRect r="2325" b="5989"/>
          <a:stretch/>
        </p:blipFill>
        <p:spPr>
          <a:xfrm>
            <a:off x="6924972" y="0"/>
            <a:ext cx="5267028" cy="3455252"/>
          </a:xfrm>
          <a:prstGeom prst="rect">
            <a:avLst/>
          </a:prstGeom>
        </p:spPr>
      </p:pic>
      <p:pic>
        <p:nvPicPr>
          <p:cNvPr id="10" name="Picture 9" descr="Chart&#10;&#10;Description automatically generated">
            <a:extLst>
              <a:ext uri="{FF2B5EF4-FFF2-40B4-BE49-F238E27FC236}">
                <a16:creationId xmlns:a16="http://schemas.microsoft.com/office/drawing/2014/main" id="{4C7F8F2E-5AED-22CF-59F4-2EE4D9953B64}"/>
              </a:ext>
            </a:extLst>
          </p:cNvPr>
          <p:cNvPicPr>
            <a:picLocks noChangeAspect="1"/>
          </p:cNvPicPr>
          <p:nvPr/>
        </p:nvPicPr>
        <p:blipFill>
          <a:blip r:embed="rId5"/>
          <a:stretch>
            <a:fillRect/>
          </a:stretch>
        </p:blipFill>
        <p:spPr>
          <a:xfrm>
            <a:off x="7692171" y="3672139"/>
            <a:ext cx="3732629" cy="3161170"/>
          </a:xfrm>
          <a:prstGeom prst="rect">
            <a:avLst/>
          </a:prstGeom>
        </p:spPr>
      </p:pic>
      <p:grpSp>
        <p:nvGrpSpPr>
          <p:cNvPr id="24" name="Group 23">
            <a:extLst>
              <a:ext uri="{FF2B5EF4-FFF2-40B4-BE49-F238E27FC236}">
                <a16:creationId xmlns:a16="http://schemas.microsoft.com/office/drawing/2014/main" id="{621350C3-CF9A-8901-84A9-C71A6F0A98D9}"/>
              </a:ext>
            </a:extLst>
          </p:cNvPr>
          <p:cNvGrpSpPr/>
          <p:nvPr/>
        </p:nvGrpSpPr>
        <p:grpSpPr>
          <a:xfrm>
            <a:off x="-67035" y="3926259"/>
            <a:ext cx="6464460" cy="1086860"/>
            <a:chOff x="-368455" y="3876676"/>
            <a:chExt cx="6464460" cy="108686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8823F8-D958-0F07-EC83-781C6DD9C72F}"/>
                    </a:ext>
                  </a:extLst>
                </p:cNvPr>
                <p:cNvSpPr txBox="1"/>
                <p:nvPr/>
              </p:nvSpPr>
              <p:spPr>
                <a:xfrm>
                  <a:off x="-186154" y="3876676"/>
                  <a:ext cx="6099858" cy="357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𝑦</m:t>
                            </m:r>
                          </m:e>
                          <m:sub>
                            <m:r>
                              <a:rPr lang="en-US" sz="1600" b="0" i="1" smtClean="0">
                                <a:latin typeface="Cambria Math" panose="02040503050406030204" pitchFamily="18" charset="0"/>
                              </a:rPr>
                              <m:t>𝐸𝑥𝑝</m:t>
                            </m:r>
                          </m:sub>
                        </m:sSub>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tanh</m:t>
                            </m:r>
                          </m:fName>
                          <m:e>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𝛾</m:t>
                                </m:r>
                              </m:e>
                            </m:d>
                          </m:e>
                        </m:func>
                        <m:r>
                          <a:rPr lang="en-US" sz="1600" i="0">
                            <a:latin typeface="Cambria Math" panose="02040503050406030204" pitchFamily="18" charset="0"/>
                          </a:rPr>
                          <m:t>+</m:t>
                        </m:r>
                        <m:r>
                          <a:rPr lang="en-US" sz="1600" i="1">
                            <a:latin typeface="Cambria Math" panose="02040503050406030204" pitchFamily="18" charset="0"/>
                          </a:rPr>
                          <m:t>𝛼</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𝛽</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𝛾</m:t>
                                    </m:r>
                                  </m:e>
                                </m:d>
                              </m:e>
                            </m:d>
                          </m:e>
                        </m:func>
                        <m:r>
                          <a:rPr lang="en-US" sz="1600" i="0">
                            <a:latin typeface="Cambria Math" panose="02040503050406030204" pitchFamily="18" charset="0"/>
                          </a:rPr>
                          <m:t>+0.05</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d>
                              <m:dPr>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5.0</m:t>
                                </m:r>
                                <m:r>
                                  <a:rPr lang="en-US" sz="1600" i="1">
                                    <a:latin typeface="Cambria Math" panose="02040503050406030204" pitchFamily="18" charset="0"/>
                                  </a:rPr>
                                  <m:t>𝑡</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𝜖</m:t>
                                </m:r>
                              </m:e>
                              <m:sub>
                                <m:r>
                                  <a:rPr lang="en-US" sz="1600" i="1">
                                    <a:latin typeface="Cambria Math" panose="02040503050406030204" pitchFamily="18" charset="0"/>
                                  </a:rPr>
                                  <m:t>𝑦</m:t>
                                </m:r>
                              </m:sub>
                            </m:sSub>
                          </m:e>
                        </m:func>
                      </m:oMath>
                    </m:oMathPara>
                  </a14:m>
                  <a:endParaRPr lang="en-US" sz="1600" dirty="0"/>
                </a:p>
              </p:txBody>
            </p:sp>
          </mc:Choice>
          <mc:Fallback xmlns="">
            <p:sp>
              <p:nvSpPr>
                <p:cNvPr id="12" name="TextBox 11">
                  <a:extLst>
                    <a:ext uri="{FF2B5EF4-FFF2-40B4-BE49-F238E27FC236}">
                      <a16:creationId xmlns:a16="http://schemas.microsoft.com/office/drawing/2014/main" id="{9A8823F8-D958-0F07-EC83-781C6DD9C72F}"/>
                    </a:ext>
                  </a:extLst>
                </p:cNvPr>
                <p:cNvSpPr txBox="1">
                  <a:spLocks noRot="1" noChangeAspect="1" noMove="1" noResize="1" noEditPoints="1" noAdjustHandles="1" noChangeArrowheads="1" noChangeShapeType="1" noTextEdit="1"/>
                </p:cNvSpPr>
                <p:nvPr/>
              </p:nvSpPr>
              <p:spPr>
                <a:xfrm>
                  <a:off x="-186154" y="3876676"/>
                  <a:ext cx="6099858" cy="357983"/>
                </a:xfrm>
                <a:prstGeom prst="rect">
                  <a:avLst/>
                </a:prstGeom>
                <a:blipFill>
                  <a:blip r:embed="rId6"/>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42244-CA9D-1B8F-020E-10AA05FD09EE}"/>
                    </a:ext>
                  </a:extLst>
                </p:cNvPr>
                <p:cNvSpPr txBox="1"/>
                <p:nvPr/>
              </p:nvSpPr>
              <p:spPr>
                <a:xfrm>
                  <a:off x="-217984" y="4254037"/>
                  <a:ext cx="6163518" cy="357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i="1">
                                <a:latin typeface="Cambria Math" panose="02040503050406030204" pitchFamily="18" charset="0"/>
                              </a:rPr>
                              <m:t>𝜖</m:t>
                            </m:r>
                          </m:e>
                          <m:sub>
                            <m:r>
                              <a:rPr lang="en-US" sz="1600" i="1">
                                <a:latin typeface="Cambria Math" panose="02040503050406030204" pitchFamily="18" charset="0"/>
                              </a:rPr>
                              <m:t>𝑦</m:t>
                            </m:r>
                          </m:sub>
                        </m:sSub>
                        <m:r>
                          <a:rPr lang="en-US" sz="1600" i="0">
                            <a:latin typeface="Cambria Math" panose="02040503050406030204" pitchFamily="18" charset="0"/>
                          </a:rPr>
                          <m:t>∈</m:t>
                        </m:r>
                        <m:r>
                          <a:rPr lang="en-US" sz="1600" i="1">
                            <a:latin typeface="Cambria Math" panose="02040503050406030204" pitchFamily="18" charset="0"/>
                          </a:rPr>
                          <m:t>𝑁</m:t>
                        </m:r>
                        <m:d>
                          <m:dPr>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0, 0.04</m:t>
                            </m:r>
                          </m:e>
                        </m:d>
                      </m:oMath>
                    </m:oMathPara>
                  </a14:m>
                  <a:endParaRPr lang="en-US" sz="1600" dirty="0"/>
                </a:p>
              </p:txBody>
            </p:sp>
          </mc:Choice>
          <mc:Fallback xmlns="">
            <p:sp>
              <p:nvSpPr>
                <p:cNvPr id="14" name="TextBox 13">
                  <a:extLst>
                    <a:ext uri="{FF2B5EF4-FFF2-40B4-BE49-F238E27FC236}">
                      <a16:creationId xmlns:a16="http://schemas.microsoft.com/office/drawing/2014/main" id="{68442244-CA9D-1B8F-020E-10AA05FD09EE}"/>
                    </a:ext>
                  </a:extLst>
                </p:cNvPr>
                <p:cNvSpPr txBox="1">
                  <a:spLocks noRot="1" noChangeAspect="1" noMove="1" noResize="1" noEditPoints="1" noAdjustHandles="1" noChangeArrowheads="1" noChangeShapeType="1" noTextEdit="1"/>
                </p:cNvSpPr>
                <p:nvPr/>
              </p:nvSpPr>
              <p:spPr>
                <a:xfrm>
                  <a:off x="-217984" y="4254037"/>
                  <a:ext cx="6163518" cy="35798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9E57A8A-C424-8761-C523-475FE3F24286}"/>
                    </a:ext>
                  </a:extLst>
                </p:cNvPr>
                <p:cNvSpPr txBox="1"/>
                <p:nvPr/>
              </p:nvSpPr>
              <p:spPr>
                <a:xfrm>
                  <a:off x="-368455" y="4624982"/>
                  <a:ext cx="646446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𝛼</m:t>
                        </m:r>
                        <m:r>
                          <a:rPr lang="en-US" sz="1600" i="0">
                            <a:latin typeface="Cambria Math" panose="02040503050406030204" pitchFamily="18" charset="0"/>
                          </a:rPr>
                          <m:t>=0.2, </m:t>
                        </m:r>
                        <m:r>
                          <a:rPr lang="en-US" sz="1600" i="1">
                            <a:latin typeface="Cambria Math" panose="02040503050406030204" pitchFamily="18" charset="0"/>
                          </a:rPr>
                          <m:t>𝛽</m:t>
                        </m:r>
                        <m:r>
                          <a:rPr lang="en-US" sz="1600" i="0">
                            <a:latin typeface="Cambria Math" panose="02040503050406030204" pitchFamily="18" charset="0"/>
                          </a:rPr>
                          <m:t>=5.0, </m:t>
                        </m:r>
                        <m:r>
                          <a:rPr lang="en-US" sz="1600" i="1">
                            <a:latin typeface="Cambria Math" panose="02040503050406030204" pitchFamily="18" charset="0"/>
                          </a:rPr>
                          <m:t>𝛾</m:t>
                        </m:r>
                        <m:r>
                          <a:rPr lang="en-US" sz="1600" i="0">
                            <a:latin typeface="Cambria Math" panose="02040503050406030204" pitchFamily="18" charset="0"/>
                          </a:rPr>
                          <m:t>=0.</m:t>
                        </m:r>
                      </m:oMath>
                    </m:oMathPara>
                  </a14:m>
                  <a:endParaRPr lang="en-US" sz="1600" dirty="0"/>
                </a:p>
              </p:txBody>
            </p:sp>
          </mc:Choice>
          <mc:Fallback xmlns="">
            <p:sp>
              <p:nvSpPr>
                <p:cNvPr id="20" name="TextBox 19">
                  <a:extLst>
                    <a:ext uri="{FF2B5EF4-FFF2-40B4-BE49-F238E27FC236}">
                      <a16:creationId xmlns:a16="http://schemas.microsoft.com/office/drawing/2014/main" id="{09E57A8A-C424-8761-C523-475FE3F24286}"/>
                    </a:ext>
                  </a:extLst>
                </p:cNvPr>
                <p:cNvSpPr txBox="1">
                  <a:spLocks noRot="1" noChangeAspect="1" noMove="1" noResize="1" noEditPoints="1" noAdjustHandles="1" noChangeArrowheads="1" noChangeShapeType="1" noTextEdit="1"/>
                </p:cNvSpPr>
                <p:nvPr/>
              </p:nvSpPr>
              <p:spPr>
                <a:xfrm>
                  <a:off x="-368455" y="4624982"/>
                  <a:ext cx="6464460" cy="338554"/>
                </a:xfrm>
                <a:prstGeom prst="rect">
                  <a:avLst/>
                </a:prstGeom>
                <a:blipFill>
                  <a:blip r:embed="rId8"/>
                  <a:stretch>
                    <a:fillRect b="-11111"/>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5A2936E0-CA55-C5E7-BA8A-EBE30532EC00}"/>
              </a:ext>
            </a:extLst>
          </p:cNvPr>
          <p:cNvGrpSpPr/>
          <p:nvPr/>
        </p:nvGrpSpPr>
        <p:grpSpPr>
          <a:xfrm>
            <a:off x="80977" y="5591246"/>
            <a:ext cx="6464460" cy="1050938"/>
            <a:chOff x="-544973" y="5720596"/>
            <a:chExt cx="6464460" cy="1050938"/>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ACE534-997D-2A65-5DBD-1634A2B6A261}"/>
                    </a:ext>
                  </a:extLst>
                </p:cNvPr>
                <p:cNvSpPr txBox="1"/>
                <p:nvPr/>
              </p:nvSpPr>
              <p:spPr>
                <a:xfrm>
                  <a:off x="-481312" y="5720596"/>
                  <a:ext cx="6337138" cy="3604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𝑆𝑖𝑚</m:t>
                            </m:r>
                          </m:sub>
                        </m:sSub>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tanh</m:t>
                            </m:r>
                          </m:fName>
                          <m:e>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𝛾</m:t>
                                </m:r>
                              </m:e>
                            </m:d>
                          </m:e>
                        </m:func>
                        <m:r>
                          <a:rPr lang="en-US" sz="1600" i="0">
                            <a:latin typeface="Cambria Math" panose="02040503050406030204" pitchFamily="18" charset="0"/>
                          </a:rPr>
                          <m:t>+</m:t>
                        </m:r>
                        <m:r>
                          <a:rPr lang="en-US" sz="1600" i="1">
                            <a:latin typeface="Cambria Math" panose="02040503050406030204" pitchFamily="18" charset="0"/>
                          </a:rPr>
                          <m:t>𝛼</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𝛽</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𝑡</m:t>
                                    </m:r>
                                    <m:r>
                                      <a:rPr lang="en-US" sz="1600" i="0">
                                        <a:latin typeface="Cambria Math" panose="02040503050406030204" pitchFamily="18" charset="0"/>
                                      </a:rPr>
                                      <m:t>−</m:t>
                                    </m:r>
                                    <m:r>
                                      <a:rPr lang="en-US" sz="1600" i="1">
                                        <a:latin typeface="Cambria Math" panose="02040503050406030204" pitchFamily="18" charset="0"/>
                                      </a:rPr>
                                      <m:t>𝛾</m:t>
                                    </m:r>
                                  </m:e>
                                </m:d>
                              </m:e>
                            </m:d>
                          </m:e>
                        </m:func>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𝜖</m:t>
                            </m:r>
                          </m:e>
                          <m:sub>
                            <m:r>
                              <a:rPr lang="en-US" sz="1600" i="1">
                                <a:latin typeface="Cambria Math" panose="02040503050406030204" pitchFamily="18" charset="0"/>
                              </a:rPr>
                              <m:t>𝜂</m:t>
                            </m:r>
                          </m:sub>
                        </m:sSub>
                      </m:oMath>
                    </m:oMathPara>
                  </a14:m>
                  <a:endParaRPr lang="en-US" sz="1600" dirty="0"/>
                </a:p>
              </p:txBody>
            </p:sp>
          </mc:Choice>
          <mc:Fallback xmlns="">
            <p:sp>
              <p:nvSpPr>
                <p:cNvPr id="16" name="TextBox 15">
                  <a:extLst>
                    <a:ext uri="{FF2B5EF4-FFF2-40B4-BE49-F238E27FC236}">
                      <a16:creationId xmlns:a16="http://schemas.microsoft.com/office/drawing/2014/main" id="{FAACE534-997D-2A65-5DBD-1634A2B6A261}"/>
                    </a:ext>
                  </a:extLst>
                </p:cNvPr>
                <p:cNvSpPr txBox="1">
                  <a:spLocks noRot="1" noChangeAspect="1" noMove="1" noResize="1" noEditPoints="1" noAdjustHandles="1" noChangeArrowheads="1" noChangeShapeType="1" noTextEdit="1"/>
                </p:cNvSpPr>
                <p:nvPr/>
              </p:nvSpPr>
              <p:spPr>
                <a:xfrm>
                  <a:off x="-481312" y="5720596"/>
                  <a:ext cx="6337138" cy="36048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9E40A0-EF33-85A1-B42F-0FAF899C8182}"/>
                    </a:ext>
                  </a:extLst>
                </p:cNvPr>
                <p:cNvSpPr txBox="1"/>
                <p:nvPr/>
              </p:nvSpPr>
              <p:spPr>
                <a:xfrm>
                  <a:off x="-481312" y="6048442"/>
                  <a:ext cx="6337138" cy="357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i="1">
                                <a:latin typeface="Cambria Math" panose="02040503050406030204" pitchFamily="18" charset="0"/>
                              </a:rPr>
                              <m:t>𝜖</m:t>
                            </m:r>
                          </m:e>
                          <m:sub>
                            <m:r>
                              <a:rPr lang="en-US" sz="1600" i="1">
                                <a:latin typeface="Cambria Math" panose="02040503050406030204" pitchFamily="18" charset="0"/>
                              </a:rPr>
                              <m:t>𝑦</m:t>
                            </m:r>
                          </m:sub>
                        </m:sSub>
                        <m:r>
                          <a:rPr lang="en-US" sz="1600" i="0">
                            <a:latin typeface="Cambria Math" panose="02040503050406030204" pitchFamily="18" charset="0"/>
                          </a:rPr>
                          <m:t>∈</m:t>
                        </m:r>
                        <m:r>
                          <a:rPr lang="en-US" sz="1600" i="1">
                            <a:latin typeface="Cambria Math" panose="02040503050406030204" pitchFamily="18" charset="0"/>
                          </a:rPr>
                          <m:t>𝑁</m:t>
                        </m:r>
                        <m:d>
                          <m:dPr>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0, 0.02</m:t>
                            </m:r>
                          </m:e>
                        </m:d>
                      </m:oMath>
                    </m:oMathPara>
                  </a14:m>
                  <a:endParaRPr lang="en-US" sz="1600" dirty="0"/>
                </a:p>
              </p:txBody>
            </p:sp>
          </mc:Choice>
          <mc:Fallback xmlns="">
            <p:sp>
              <p:nvSpPr>
                <p:cNvPr id="18" name="TextBox 17">
                  <a:extLst>
                    <a:ext uri="{FF2B5EF4-FFF2-40B4-BE49-F238E27FC236}">
                      <a16:creationId xmlns:a16="http://schemas.microsoft.com/office/drawing/2014/main" id="{F59E40A0-EF33-85A1-B42F-0FAF899C8182}"/>
                    </a:ext>
                  </a:extLst>
                </p:cNvPr>
                <p:cNvSpPr txBox="1">
                  <a:spLocks noRot="1" noChangeAspect="1" noMove="1" noResize="1" noEditPoints="1" noAdjustHandles="1" noChangeArrowheads="1" noChangeShapeType="1" noTextEdit="1"/>
                </p:cNvSpPr>
                <p:nvPr/>
              </p:nvSpPr>
              <p:spPr>
                <a:xfrm>
                  <a:off x="-481312" y="6048442"/>
                  <a:ext cx="6337138" cy="35798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E654B3-AB4E-3D96-2780-BB7BFA2FD9A7}"/>
                    </a:ext>
                  </a:extLst>
                </p:cNvPr>
                <p:cNvSpPr txBox="1"/>
                <p:nvPr/>
              </p:nvSpPr>
              <p:spPr>
                <a:xfrm>
                  <a:off x="-544973" y="6432980"/>
                  <a:ext cx="646446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𝛼</m:t>
                        </m:r>
                        <m:r>
                          <a:rPr lang="en-US" sz="1600" i="0">
                            <a:latin typeface="Cambria Math" panose="02040503050406030204" pitchFamily="18" charset="0"/>
                          </a:rPr>
                          <m:t>∈</m:t>
                        </m:r>
                        <m:r>
                          <a:rPr lang="en-US" sz="1600" b="0" i="0" smtClean="0">
                            <a:latin typeface="Cambria Math" panose="02040503050406030204" pitchFamily="18" charset="0"/>
                          </a:rPr>
                          <m:t>[0.1, 0.3]</m:t>
                        </m:r>
                        <m:r>
                          <a:rPr lang="en-US" sz="1600" i="0">
                            <a:latin typeface="Cambria Math" panose="02040503050406030204" pitchFamily="18" charset="0"/>
                          </a:rPr>
                          <m:t>, </m:t>
                        </m:r>
                        <m:r>
                          <a:rPr lang="en-US" sz="1600" i="1">
                            <a:latin typeface="Cambria Math" panose="02040503050406030204" pitchFamily="18" charset="0"/>
                          </a:rPr>
                          <m:t>𝛽</m:t>
                        </m:r>
                        <m:r>
                          <a:rPr lang="en-US" sz="1600" i="0">
                            <a:latin typeface="Cambria Math" panose="02040503050406030204" pitchFamily="18" charset="0"/>
                          </a:rPr>
                          <m:t>∈</m:t>
                        </m:r>
                        <m:r>
                          <a:rPr lang="en-US" sz="1600" b="0" i="0" smtClean="0">
                            <a:latin typeface="Cambria Math" panose="02040503050406030204" pitchFamily="18" charset="0"/>
                          </a:rPr>
                          <m:t>[4.0, 5.0]</m:t>
                        </m:r>
                        <m:r>
                          <a:rPr lang="en-US" sz="1600" i="0">
                            <a:latin typeface="Cambria Math" panose="02040503050406030204" pitchFamily="18" charset="0"/>
                          </a:rPr>
                          <m:t>, </m:t>
                        </m:r>
                        <m:r>
                          <a:rPr lang="en-US" sz="1600" i="1">
                            <a:latin typeface="Cambria Math" panose="02040503050406030204" pitchFamily="18" charset="0"/>
                          </a:rPr>
                          <m:t>𝛾</m:t>
                        </m:r>
                        <m:r>
                          <a:rPr lang="en-US" sz="1600" i="0">
                            <a:latin typeface="Cambria Math" panose="02040503050406030204" pitchFamily="18" charset="0"/>
                          </a:rPr>
                          <m:t>∈</m:t>
                        </m:r>
                        <m:r>
                          <a:rPr lang="en-US" sz="1600" b="0" i="1" smtClean="0">
                            <a:latin typeface="Cambria Math" panose="02040503050406030204" pitchFamily="18" charset="0"/>
                          </a:rPr>
                          <m:t>[−1.0, 1.0]</m:t>
                        </m:r>
                      </m:oMath>
                    </m:oMathPara>
                  </a14:m>
                  <a:endParaRPr lang="en-US" sz="1600" dirty="0"/>
                </a:p>
              </p:txBody>
            </p:sp>
          </mc:Choice>
          <mc:Fallback xmlns="">
            <p:sp>
              <p:nvSpPr>
                <p:cNvPr id="22" name="TextBox 21">
                  <a:extLst>
                    <a:ext uri="{FF2B5EF4-FFF2-40B4-BE49-F238E27FC236}">
                      <a16:creationId xmlns:a16="http://schemas.microsoft.com/office/drawing/2014/main" id="{31E654B3-AB4E-3D96-2780-BB7BFA2FD9A7}"/>
                    </a:ext>
                  </a:extLst>
                </p:cNvPr>
                <p:cNvSpPr txBox="1">
                  <a:spLocks noRot="1" noChangeAspect="1" noMove="1" noResize="1" noEditPoints="1" noAdjustHandles="1" noChangeArrowheads="1" noChangeShapeType="1" noTextEdit="1"/>
                </p:cNvSpPr>
                <p:nvPr/>
              </p:nvSpPr>
              <p:spPr>
                <a:xfrm>
                  <a:off x="-544973" y="6432980"/>
                  <a:ext cx="6464460" cy="338554"/>
                </a:xfrm>
                <a:prstGeom prst="rect">
                  <a:avLst/>
                </a:prstGeom>
                <a:blipFill>
                  <a:blip r:embed="rId11"/>
                  <a:stretch>
                    <a:fillRect b="-14286"/>
                  </a:stretch>
                </a:blipFill>
              </p:spPr>
              <p:txBody>
                <a:bodyPr/>
                <a:lstStyle/>
                <a:p>
                  <a:r>
                    <a:rPr lang="en-US">
                      <a:noFill/>
                    </a:rPr>
                    <a:t> </a:t>
                  </a:r>
                </a:p>
              </p:txBody>
            </p:sp>
          </mc:Fallback>
        </mc:AlternateContent>
      </p:grpSp>
      <p:sp>
        <p:nvSpPr>
          <p:cNvPr id="25" name="TextBox 24">
            <a:extLst>
              <a:ext uri="{FF2B5EF4-FFF2-40B4-BE49-F238E27FC236}">
                <a16:creationId xmlns:a16="http://schemas.microsoft.com/office/drawing/2014/main" id="{7F92C399-D9F4-32A3-4964-CA6DE47F1343}"/>
              </a:ext>
            </a:extLst>
          </p:cNvPr>
          <p:cNvSpPr txBox="1"/>
          <p:nvPr/>
        </p:nvSpPr>
        <p:spPr>
          <a:xfrm>
            <a:off x="357559" y="3587737"/>
            <a:ext cx="5684569" cy="338554"/>
          </a:xfrm>
          <a:prstGeom prst="rect">
            <a:avLst/>
          </a:prstGeom>
          <a:noFill/>
        </p:spPr>
        <p:txBody>
          <a:bodyPr wrap="none" rtlCol="0">
            <a:spAutoFit/>
          </a:bodyPr>
          <a:lstStyle/>
          <a:p>
            <a:r>
              <a:rPr lang="en-US" sz="1600" b="1" dirty="0"/>
              <a:t>Real Model for Experimental Data Generation (</a:t>
            </a:r>
            <a:r>
              <a:rPr lang="en-US" sz="1600" b="1" dirty="0">
                <a:solidFill>
                  <a:srgbClr val="FF0000"/>
                </a:solidFill>
              </a:rPr>
              <a:t>Red Dots</a:t>
            </a:r>
            <a:r>
              <a:rPr lang="en-US" sz="1600" b="1" dirty="0"/>
              <a:t>)</a:t>
            </a:r>
          </a:p>
        </p:txBody>
      </p:sp>
      <p:sp>
        <p:nvSpPr>
          <p:cNvPr id="26" name="TextBox 25">
            <a:extLst>
              <a:ext uri="{FF2B5EF4-FFF2-40B4-BE49-F238E27FC236}">
                <a16:creationId xmlns:a16="http://schemas.microsoft.com/office/drawing/2014/main" id="{AC4E52E8-AA2E-FD16-27AD-6CB230AF96C0}"/>
              </a:ext>
            </a:extLst>
          </p:cNvPr>
          <p:cNvSpPr txBox="1"/>
          <p:nvPr/>
        </p:nvSpPr>
        <p:spPr>
          <a:xfrm>
            <a:off x="2208507" y="5215180"/>
            <a:ext cx="1943161" cy="338554"/>
          </a:xfrm>
          <a:prstGeom prst="rect">
            <a:avLst/>
          </a:prstGeom>
          <a:noFill/>
        </p:spPr>
        <p:txBody>
          <a:bodyPr wrap="none" rtlCol="0">
            <a:spAutoFit/>
          </a:bodyPr>
          <a:lstStyle/>
          <a:p>
            <a:r>
              <a:rPr lang="en-US" sz="1600" b="1" dirty="0"/>
              <a:t>Simulation Model </a:t>
            </a:r>
          </a:p>
        </p:txBody>
      </p:sp>
      <p:sp>
        <p:nvSpPr>
          <p:cNvPr id="27" name="TextBox 26">
            <a:extLst>
              <a:ext uri="{FF2B5EF4-FFF2-40B4-BE49-F238E27FC236}">
                <a16:creationId xmlns:a16="http://schemas.microsoft.com/office/drawing/2014/main" id="{9C8319F0-81D8-2880-9A24-76345E087695}"/>
              </a:ext>
            </a:extLst>
          </p:cNvPr>
          <p:cNvSpPr txBox="1"/>
          <p:nvPr/>
        </p:nvSpPr>
        <p:spPr>
          <a:xfrm>
            <a:off x="4691860" y="561268"/>
            <a:ext cx="2743059" cy="338554"/>
          </a:xfrm>
          <a:prstGeom prst="rect">
            <a:avLst/>
          </a:prstGeom>
          <a:noFill/>
        </p:spPr>
        <p:txBody>
          <a:bodyPr wrap="none" rtlCol="0">
            <a:spAutoFit/>
          </a:bodyPr>
          <a:lstStyle/>
          <a:p>
            <a:r>
              <a:rPr lang="en-US" sz="1600" b="1" dirty="0"/>
              <a:t>Prior: uniform distribution</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20D1F45-8C8A-4D21-1A80-B941911D46F4}"/>
                  </a:ext>
                </a:extLst>
              </p:cNvPr>
              <p:cNvSpPr txBox="1"/>
              <p:nvPr/>
            </p:nvSpPr>
            <p:spPr>
              <a:xfrm>
                <a:off x="2627268" y="898450"/>
                <a:ext cx="6464460"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𝛼</m:t>
                      </m:r>
                      <m:r>
                        <a:rPr lang="en-US" sz="1600" i="0">
                          <a:latin typeface="Cambria Math" panose="02040503050406030204" pitchFamily="18" charset="0"/>
                        </a:rPr>
                        <m:t>∈</m:t>
                      </m:r>
                      <m:r>
                        <a:rPr lang="en-US" sz="1600" b="0" i="0" smtClean="0">
                          <a:latin typeface="Cambria Math" panose="02040503050406030204" pitchFamily="18" charset="0"/>
                        </a:rPr>
                        <m:t>[0.1, 0.3]</m:t>
                      </m:r>
                    </m:oMath>
                  </m:oMathPara>
                </a14:m>
                <a:endParaRPr lang="en-US" sz="160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𝛽</m:t>
                      </m:r>
                      <m:r>
                        <a:rPr lang="en-US" sz="1600" i="0">
                          <a:latin typeface="Cambria Math" panose="02040503050406030204" pitchFamily="18" charset="0"/>
                        </a:rPr>
                        <m:t>∈</m:t>
                      </m:r>
                      <m:r>
                        <a:rPr lang="en-US" sz="1600" b="0" i="0" smtClean="0">
                          <a:latin typeface="Cambria Math" panose="02040503050406030204" pitchFamily="18" charset="0"/>
                        </a:rPr>
                        <m:t>[4.0, 5.0]</m:t>
                      </m:r>
                    </m:oMath>
                  </m:oMathPara>
                </a14:m>
                <a:endParaRPr lang="en-US" sz="160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𝛾</m:t>
                      </m:r>
                      <m:r>
                        <a:rPr lang="en-US" sz="1600" i="0">
                          <a:latin typeface="Cambria Math" panose="02040503050406030204" pitchFamily="18" charset="0"/>
                        </a:rPr>
                        <m:t>∈</m:t>
                      </m:r>
                      <m:r>
                        <a:rPr lang="en-US" sz="1600" b="0" i="1" smtClean="0">
                          <a:latin typeface="Cambria Math" panose="02040503050406030204" pitchFamily="18" charset="0"/>
                        </a:rPr>
                        <m:t>[−1.0, 1.0]</m:t>
                      </m:r>
                    </m:oMath>
                  </m:oMathPara>
                </a14:m>
                <a:endParaRPr lang="en-US" sz="1600" dirty="0"/>
              </a:p>
            </p:txBody>
          </p:sp>
        </mc:Choice>
        <mc:Fallback xmlns="">
          <p:sp>
            <p:nvSpPr>
              <p:cNvPr id="28" name="TextBox 27">
                <a:extLst>
                  <a:ext uri="{FF2B5EF4-FFF2-40B4-BE49-F238E27FC236}">
                    <a16:creationId xmlns:a16="http://schemas.microsoft.com/office/drawing/2014/main" id="{720D1F45-8C8A-4D21-1A80-B941911D46F4}"/>
                  </a:ext>
                </a:extLst>
              </p:cNvPr>
              <p:cNvSpPr txBox="1">
                <a:spLocks noRot="1" noChangeAspect="1" noMove="1" noResize="1" noEditPoints="1" noAdjustHandles="1" noChangeArrowheads="1" noChangeShapeType="1" noTextEdit="1"/>
              </p:cNvSpPr>
              <p:nvPr/>
            </p:nvSpPr>
            <p:spPr>
              <a:xfrm>
                <a:off x="2627268" y="898450"/>
                <a:ext cx="6464460" cy="830997"/>
              </a:xfrm>
              <a:prstGeom prst="rect">
                <a:avLst/>
              </a:prstGeom>
              <a:blipFill>
                <a:blip r:embed="rId12"/>
                <a:stretch>
                  <a:fillRect b="-5970"/>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D9C303AE-6C27-DCAC-C2B8-0F7FD4284BD8}"/>
              </a:ext>
            </a:extLst>
          </p:cNvPr>
          <p:cNvSpPr txBox="1"/>
          <p:nvPr/>
        </p:nvSpPr>
        <p:spPr>
          <a:xfrm>
            <a:off x="4841514" y="1748349"/>
            <a:ext cx="2273379" cy="338554"/>
          </a:xfrm>
          <a:prstGeom prst="rect">
            <a:avLst/>
          </a:prstGeom>
          <a:noFill/>
        </p:spPr>
        <p:txBody>
          <a:bodyPr wrap="none" rtlCol="0">
            <a:spAutoFit/>
          </a:bodyPr>
          <a:lstStyle/>
          <a:p>
            <a:r>
              <a:rPr lang="en-US" sz="1600" b="1" dirty="0"/>
              <a:t>Posterior distribution</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8606264-E818-0A04-29FE-9C09F825A941}"/>
                  </a:ext>
                </a:extLst>
              </p:cNvPr>
              <p:cNvSpPr txBox="1"/>
              <p:nvPr/>
            </p:nvSpPr>
            <p:spPr>
              <a:xfrm>
                <a:off x="4630761" y="2079905"/>
                <a:ext cx="2739580" cy="83099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r>
                            <a:rPr lang="en-US" sz="1600" i="1" smtClean="0">
                              <a:latin typeface="Cambria Math" panose="02040503050406030204" pitchFamily="18" charset="0"/>
                            </a:rPr>
                            <m:t>𝛼</m:t>
                          </m:r>
                        </m:e>
                      </m:d>
                      <m:r>
                        <a:rPr lang="en-US" sz="1600" b="0" i="0" smtClean="0">
                          <a:latin typeface="Cambria Math" panose="02040503050406030204" pitchFamily="18" charset="0"/>
                        </a:rPr>
                        <m:t>=0.207, </m:t>
                      </m:r>
                      <m:r>
                        <a:rPr lang="en-US" sz="1600" b="0" i="1" smtClean="0">
                          <a:latin typeface="Cambria Math" panose="02040503050406030204" pitchFamily="18" charset="0"/>
                        </a:rPr>
                        <m:t>𝜎</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𝛼</m:t>
                          </m:r>
                        </m:e>
                      </m:d>
                      <m:r>
                        <a:rPr lang="en-US" sz="1600" b="0" i="1" smtClean="0">
                          <a:latin typeface="Cambria Math" panose="02040503050406030204" pitchFamily="18" charset="0"/>
                        </a:rPr>
                        <m:t>=0.03</m:t>
                      </m:r>
                    </m:oMath>
                  </m:oMathPara>
                </a14:m>
                <a:endParaRPr lang="en-US" sz="16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𝐸</m:t>
                      </m:r>
                      <m:d>
                        <m:dPr>
                          <m:ctrlPr>
                            <a:rPr lang="en-US" sz="1600" i="1">
                              <a:latin typeface="Cambria Math" panose="02040503050406030204" pitchFamily="18" charset="0"/>
                            </a:rPr>
                          </m:ctrlPr>
                        </m:dPr>
                        <m:e>
                          <m:r>
                            <a:rPr lang="en-US" sz="1600" b="0" i="1" smtClean="0">
                              <a:latin typeface="Cambria Math" panose="02040503050406030204" pitchFamily="18" charset="0"/>
                            </a:rPr>
                            <m:t>𝛽</m:t>
                          </m:r>
                        </m:e>
                      </m:d>
                      <m:r>
                        <a:rPr lang="en-US" sz="1600">
                          <a:latin typeface="Cambria Math" panose="02040503050406030204" pitchFamily="18" charset="0"/>
                        </a:rPr>
                        <m:t>=</m:t>
                      </m:r>
                      <m:r>
                        <a:rPr lang="en-US" sz="1600" b="0" i="0" smtClean="0">
                          <a:latin typeface="Cambria Math" panose="02040503050406030204" pitchFamily="18" charset="0"/>
                        </a:rPr>
                        <m:t>5.018</m:t>
                      </m:r>
                      <m:r>
                        <a:rPr lang="en-US" sz="1600">
                          <a:latin typeface="Cambria Math" panose="02040503050406030204" pitchFamily="18" charset="0"/>
                        </a:rPr>
                        <m:t>, </m:t>
                      </m:r>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b="0" i="1" smtClean="0">
                              <a:latin typeface="Cambria Math" panose="02040503050406030204" pitchFamily="18" charset="0"/>
                            </a:rPr>
                            <m:t>𝛽</m:t>
                          </m:r>
                        </m:e>
                      </m:d>
                      <m:r>
                        <a:rPr lang="en-US" sz="1600" i="1">
                          <a:latin typeface="Cambria Math" panose="02040503050406030204" pitchFamily="18" charset="0"/>
                        </a:rPr>
                        <m:t>=0.0</m:t>
                      </m:r>
                      <m:r>
                        <a:rPr lang="en-US" sz="1600" b="0" i="0" smtClean="0">
                          <a:latin typeface="Cambria Math" panose="02040503050406030204" pitchFamily="18" charset="0"/>
                        </a:rPr>
                        <m:t>77</m:t>
                      </m:r>
                      <m:r>
                        <a:rPr lang="en-US" sz="1600">
                          <a:latin typeface="Cambria Math" panose="02040503050406030204" pitchFamily="18" charset="0"/>
                        </a:rPr>
                        <m:t> </m:t>
                      </m:r>
                    </m:oMath>
                  </m:oMathPara>
                </a14:m>
                <a:endParaRPr lang="en-US" sz="1600"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𝐸</m:t>
                      </m:r>
                      <m:d>
                        <m:dPr>
                          <m:ctrlPr>
                            <a:rPr lang="en-US" sz="1600" i="1">
                              <a:latin typeface="Cambria Math" panose="02040503050406030204" pitchFamily="18" charset="0"/>
                            </a:rPr>
                          </m:ctrlPr>
                        </m:dPr>
                        <m:e>
                          <m:r>
                            <a:rPr lang="en-US" sz="1600" b="0" i="1" smtClean="0">
                              <a:latin typeface="Cambria Math" panose="02040503050406030204" pitchFamily="18" charset="0"/>
                            </a:rPr>
                            <m:t>𝛾</m:t>
                          </m:r>
                        </m:e>
                      </m:d>
                      <m:r>
                        <a:rPr lang="en-US" sz="1600">
                          <a:latin typeface="Cambria Math" panose="02040503050406030204" pitchFamily="18" charset="0"/>
                        </a:rPr>
                        <m:t>=0.</m:t>
                      </m:r>
                      <m:r>
                        <a:rPr lang="en-US" sz="1600" b="0" i="0" smtClean="0">
                          <a:latin typeface="Cambria Math" panose="02040503050406030204" pitchFamily="18" charset="0"/>
                        </a:rPr>
                        <m:t>034</m:t>
                      </m:r>
                      <m:r>
                        <a:rPr lang="en-US" sz="1600">
                          <a:latin typeface="Cambria Math" panose="02040503050406030204" pitchFamily="18" charset="0"/>
                        </a:rPr>
                        <m:t>, </m:t>
                      </m:r>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b="0" i="1" smtClean="0">
                              <a:latin typeface="Cambria Math" panose="02040503050406030204" pitchFamily="18" charset="0"/>
                            </a:rPr>
                            <m:t>𝛾</m:t>
                          </m:r>
                        </m:e>
                      </m:d>
                      <m:r>
                        <a:rPr lang="en-US" sz="1600" i="1">
                          <a:latin typeface="Cambria Math" panose="02040503050406030204" pitchFamily="18" charset="0"/>
                        </a:rPr>
                        <m:t>=0.0</m:t>
                      </m:r>
                      <m:r>
                        <a:rPr lang="en-US" sz="1600" b="0" i="0" smtClean="0">
                          <a:latin typeface="Cambria Math" panose="02040503050406030204" pitchFamily="18" charset="0"/>
                        </a:rPr>
                        <m:t>23</m:t>
                      </m:r>
                      <m:r>
                        <a:rPr lang="en-US" sz="1600">
                          <a:latin typeface="Cambria Math" panose="02040503050406030204" pitchFamily="18" charset="0"/>
                        </a:rPr>
                        <m:t> </m:t>
                      </m:r>
                    </m:oMath>
                  </m:oMathPara>
                </a14:m>
                <a:endParaRPr lang="en-US" sz="1600"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08606264-E818-0A04-29FE-9C09F825A941}"/>
                  </a:ext>
                </a:extLst>
              </p:cNvPr>
              <p:cNvSpPr txBox="1">
                <a:spLocks noRot="1" noChangeAspect="1" noMove="1" noResize="1" noEditPoints="1" noAdjustHandles="1" noChangeArrowheads="1" noChangeShapeType="1" noTextEdit="1"/>
              </p:cNvSpPr>
              <p:nvPr/>
            </p:nvSpPr>
            <p:spPr>
              <a:xfrm>
                <a:off x="4630761" y="2079905"/>
                <a:ext cx="2739580" cy="830997"/>
              </a:xfrm>
              <a:prstGeom prst="rect">
                <a:avLst/>
              </a:prstGeom>
              <a:blipFill>
                <a:blip r:embed="rId13"/>
                <a:stretch>
                  <a:fillRect b="-4478"/>
                </a:stretch>
              </a:blipFill>
            </p:spPr>
            <p:txBody>
              <a:bodyPr/>
              <a:lstStyle/>
              <a:p>
                <a:r>
                  <a:rPr lang="en-US">
                    <a:noFill/>
                  </a:rPr>
                  <a:t> </a:t>
                </a:r>
              </a:p>
            </p:txBody>
          </p:sp>
        </mc:Fallback>
      </mc:AlternateContent>
      <p:cxnSp>
        <p:nvCxnSpPr>
          <p:cNvPr id="32" name="Curved Connector 31">
            <a:extLst>
              <a:ext uri="{FF2B5EF4-FFF2-40B4-BE49-F238E27FC236}">
                <a16:creationId xmlns:a16="http://schemas.microsoft.com/office/drawing/2014/main" id="{DE2546E8-DA7D-B22C-2E2B-32DD1E9BFA22}"/>
              </a:ext>
            </a:extLst>
          </p:cNvPr>
          <p:cNvCxnSpPr>
            <a:stCxn id="30" idx="2"/>
            <a:endCxn id="10" idx="1"/>
          </p:cNvCxnSpPr>
          <p:nvPr/>
        </p:nvCxnSpPr>
        <p:spPr>
          <a:xfrm rot="16200000" flipH="1">
            <a:off x="5675450" y="3236003"/>
            <a:ext cx="2341822" cy="1691620"/>
          </a:xfrm>
          <a:prstGeom prst="curvedConnector2">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C35AC07-307D-9CFD-710B-B92163CC75DA}"/>
              </a:ext>
            </a:extLst>
          </p:cNvPr>
          <p:cNvSpPr txBox="1"/>
          <p:nvPr/>
        </p:nvSpPr>
        <p:spPr>
          <a:xfrm rot="3401469">
            <a:off x="5769057" y="4110161"/>
            <a:ext cx="1846980" cy="307777"/>
          </a:xfrm>
          <a:prstGeom prst="rect">
            <a:avLst/>
          </a:prstGeom>
          <a:noFill/>
        </p:spPr>
        <p:txBody>
          <a:bodyPr wrap="none" rtlCol="0">
            <a:spAutoFit/>
          </a:bodyPr>
          <a:lstStyle/>
          <a:p>
            <a:r>
              <a:rPr lang="en-US" sz="1400" dirty="0"/>
              <a:t>Posterior Distribution</a:t>
            </a:r>
          </a:p>
        </p:txBody>
      </p:sp>
      <p:sp>
        <p:nvSpPr>
          <p:cNvPr id="34" name="TextBox 33">
            <a:extLst>
              <a:ext uri="{FF2B5EF4-FFF2-40B4-BE49-F238E27FC236}">
                <a16:creationId xmlns:a16="http://schemas.microsoft.com/office/drawing/2014/main" id="{73263516-84C6-6BBB-9963-55221A1E4945}"/>
              </a:ext>
            </a:extLst>
          </p:cNvPr>
          <p:cNvSpPr txBox="1"/>
          <p:nvPr/>
        </p:nvSpPr>
        <p:spPr>
          <a:xfrm>
            <a:off x="1025392" y="215816"/>
            <a:ext cx="2013693" cy="369332"/>
          </a:xfrm>
          <a:prstGeom prst="rect">
            <a:avLst/>
          </a:prstGeom>
          <a:noFill/>
        </p:spPr>
        <p:txBody>
          <a:bodyPr wrap="none" rtlCol="0">
            <a:spAutoFit/>
          </a:bodyPr>
          <a:lstStyle/>
          <a:p>
            <a:r>
              <a:rPr lang="en-US" dirty="0">
                <a:latin typeface="Comic Sans MS" panose="030F0902030302020204" pitchFamily="66" charset="0"/>
              </a:rPr>
              <a:t>Prior Simulations</a:t>
            </a:r>
          </a:p>
        </p:txBody>
      </p:sp>
      <p:sp>
        <p:nvSpPr>
          <p:cNvPr id="35" name="TextBox 34">
            <a:extLst>
              <a:ext uri="{FF2B5EF4-FFF2-40B4-BE49-F238E27FC236}">
                <a16:creationId xmlns:a16="http://schemas.microsoft.com/office/drawing/2014/main" id="{05EDFDDD-1ABF-988A-86E0-A03482152578}"/>
              </a:ext>
            </a:extLst>
          </p:cNvPr>
          <p:cNvSpPr txBox="1"/>
          <p:nvPr/>
        </p:nvSpPr>
        <p:spPr>
          <a:xfrm>
            <a:off x="7528406" y="215816"/>
            <a:ext cx="2483372" cy="369332"/>
          </a:xfrm>
          <a:prstGeom prst="rect">
            <a:avLst/>
          </a:prstGeom>
          <a:noFill/>
        </p:spPr>
        <p:txBody>
          <a:bodyPr wrap="none" rtlCol="0">
            <a:spAutoFit/>
          </a:bodyPr>
          <a:lstStyle/>
          <a:p>
            <a:r>
              <a:rPr lang="en-US" dirty="0">
                <a:latin typeface="Comic Sans MS" panose="030F0902030302020204" pitchFamily="66" charset="0"/>
              </a:rPr>
              <a:t>Posterior Simulations</a:t>
            </a:r>
          </a:p>
        </p:txBody>
      </p:sp>
    </p:spTree>
    <p:extLst>
      <p:ext uri="{BB962C8B-B14F-4D97-AF65-F5344CB8AC3E}">
        <p14:creationId xmlns:p14="http://schemas.microsoft.com/office/powerpoint/2010/main" val="3778357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E927-144D-C78B-777A-0D14B2CFBF18}"/>
              </a:ext>
            </a:extLst>
          </p:cNvPr>
          <p:cNvSpPr>
            <a:spLocks noGrp="1"/>
          </p:cNvSpPr>
          <p:nvPr>
            <p:ph type="title"/>
          </p:nvPr>
        </p:nvSpPr>
        <p:spPr/>
        <p:txBody>
          <a:bodyPr/>
          <a:lstStyle/>
          <a:p>
            <a:r>
              <a:rPr lang="en-US" dirty="0"/>
              <a:t>Tool: Optimal Experimental Design Platform</a:t>
            </a:r>
          </a:p>
        </p:txBody>
      </p:sp>
      <p:sp>
        <p:nvSpPr>
          <p:cNvPr id="3" name="Content Placeholder 2">
            <a:extLst>
              <a:ext uri="{FF2B5EF4-FFF2-40B4-BE49-F238E27FC236}">
                <a16:creationId xmlns:a16="http://schemas.microsoft.com/office/drawing/2014/main" id="{ADE05233-B2FA-616C-960D-FA21CD4DD485}"/>
              </a:ext>
            </a:extLst>
          </p:cNvPr>
          <p:cNvSpPr>
            <a:spLocks noGrp="1"/>
          </p:cNvSpPr>
          <p:nvPr>
            <p:ph idx="1"/>
          </p:nvPr>
        </p:nvSpPr>
        <p:spPr/>
        <p:txBody>
          <a:bodyPr/>
          <a:lstStyle/>
          <a:p>
            <a:r>
              <a:rPr lang="en-US" dirty="0"/>
              <a:t>Optimal experimental design platform powered with automated machine learning to accelerate the discovery of optimal solutions, and automatically guide the design of experiment to be evaluated.</a:t>
            </a:r>
          </a:p>
          <a:p>
            <a:pPr lvl="1"/>
            <a:endParaRPr lang="en-US" dirty="0"/>
          </a:p>
          <a:p>
            <a:pPr lvl="1"/>
            <a:r>
              <a:rPr lang="en-US" dirty="0"/>
              <a:t>Design parameter optimization with multiple objectives</a:t>
            </a:r>
          </a:p>
          <a:p>
            <a:pPr lvl="1"/>
            <a:r>
              <a:rPr lang="en-US" dirty="0"/>
              <a:t>Aims at improving the sample efficiency of optimization problems, i.e., using less number of samples to achieve the best performance, by applying state-of-the-art machine learning approaches.</a:t>
            </a:r>
          </a:p>
          <a:p>
            <a:pPr lvl="1"/>
            <a:r>
              <a:rPr lang="en-US" dirty="0"/>
              <a:t>Determining where to obtain new data in order to build accurate models</a:t>
            </a:r>
          </a:p>
          <a:p>
            <a:pPr lvl="1"/>
            <a:r>
              <a:rPr lang="en-US" dirty="0"/>
              <a:t>Dynamic sensitivity and uncertainty analysis </a:t>
            </a:r>
          </a:p>
          <a:p>
            <a:pPr lvl="1"/>
            <a:r>
              <a:rPr lang="en-US" dirty="0"/>
              <a:t>Model calibration through Bayesian inference</a:t>
            </a:r>
          </a:p>
          <a:p>
            <a:endParaRPr lang="en-US" dirty="0"/>
          </a:p>
        </p:txBody>
      </p:sp>
    </p:spTree>
    <p:extLst>
      <p:ext uri="{BB962C8B-B14F-4D97-AF65-F5344CB8AC3E}">
        <p14:creationId xmlns:p14="http://schemas.microsoft.com/office/powerpoint/2010/main" val="886566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7546D-E564-D533-E12E-2E7FAD19BA0D}"/>
              </a:ext>
            </a:extLst>
          </p:cNvPr>
          <p:cNvPicPr>
            <a:picLocks noChangeAspect="1"/>
          </p:cNvPicPr>
          <p:nvPr/>
        </p:nvPicPr>
        <p:blipFill>
          <a:blip r:embed="rId2"/>
          <a:stretch>
            <a:fillRect/>
          </a:stretch>
        </p:blipFill>
        <p:spPr>
          <a:xfrm>
            <a:off x="0" y="1579719"/>
            <a:ext cx="6554804" cy="4708534"/>
          </a:xfrm>
          <a:prstGeom prst="rect">
            <a:avLst/>
          </a:prstGeom>
        </p:spPr>
      </p:pic>
      <p:pic>
        <p:nvPicPr>
          <p:cNvPr id="5" name="Picture 4">
            <a:extLst>
              <a:ext uri="{FF2B5EF4-FFF2-40B4-BE49-F238E27FC236}">
                <a16:creationId xmlns:a16="http://schemas.microsoft.com/office/drawing/2014/main" id="{D6401702-131F-28BA-9A8D-A6CC59AC09B9}"/>
              </a:ext>
            </a:extLst>
          </p:cNvPr>
          <p:cNvPicPr>
            <a:picLocks noChangeAspect="1"/>
          </p:cNvPicPr>
          <p:nvPr/>
        </p:nvPicPr>
        <p:blipFill>
          <a:blip r:embed="rId3"/>
          <a:stretch>
            <a:fillRect/>
          </a:stretch>
        </p:blipFill>
        <p:spPr>
          <a:xfrm>
            <a:off x="6554803" y="1330568"/>
            <a:ext cx="5265019" cy="5218388"/>
          </a:xfrm>
          <a:prstGeom prst="rect">
            <a:avLst/>
          </a:prstGeom>
        </p:spPr>
      </p:pic>
      <p:sp>
        <p:nvSpPr>
          <p:cNvPr id="6" name="Title 1">
            <a:extLst>
              <a:ext uri="{FF2B5EF4-FFF2-40B4-BE49-F238E27FC236}">
                <a16:creationId xmlns:a16="http://schemas.microsoft.com/office/drawing/2014/main" id="{51098EA0-BC44-FAAE-6CC2-FBDD079C8323}"/>
              </a:ext>
            </a:extLst>
          </p:cNvPr>
          <p:cNvSpPr>
            <a:spLocks noGrp="1"/>
          </p:cNvSpPr>
          <p:nvPr>
            <p:ph type="title"/>
          </p:nvPr>
        </p:nvSpPr>
        <p:spPr>
          <a:xfrm>
            <a:off x="938151" y="558603"/>
            <a:ext cx="10415648" cy="498038"/>
          </a:xfrm>
        </p:spPr>
        <p:txBody>
          <a:bodyPr/>
          <a:lstStyle/>
          <a:p>
            <a:r>
              <a:rPr lang="en-US" dirty="0"/>
              <a:t>Model Calibration: Fission Gas Release Model</a:t>
            </a:r>
          </a:p>
        </p:txBody>
      </p:sp>
    </p:spTree>
    <p:extLst>
      <p:ext uri="{BB962C8B-B14F-4D97-AF65-F5344CB8AC3E}">
        <p14:creationId xmlns:p14="http://schemas.microsoft.com/office/powerpoint/2010/main" val="1883691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46BD-23B7-4C44-7F58-90402B7AC3A9}"/>
              </a:ext>
            </a:extLst>
          </p:cNvPr>
          <p:cNvSpPr>
            <a:spLocks noGrp="1"/>
          </p:cNvSpPr>
          <p:nvPr>
            <p:ph type="title"/>
          </p:nvPr>
        </p:nvSpPr>
        <p:spPr>
          <a:xfrm>
            <a:off x="938151" y="558603"/>
            <a:ext cx="11018518" cy="498038"/>
          </a:xfrm>
        </p:spPr>
        <p:txBody>
          <a:bodyPr/>
          <a:lstStyle/>
          <a:p>
            <a:r>
              <a:rPr lang="en-US" dirty="0"/>
              <a:t>Accelerate DOE via Sparse Grid Stochastic Collocation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C0C6-7D84-A6AD-9AFA-0F3AAD96AFF9}"/>
                  </a:ext>
                </a:extLst>
              </p:cNvPr>
              <p:cNvSpPr>
                <a:spLocks noGrp="1"/>
              </p:cNvSpPr>
              <p:nvPr>
                <p:ph idx="1"/>
              </p:nvPr>
            </p:nvSpPr>
            <p:spPr/>
            <p:txBody>
              <a:bodyPr/>
              <a:lstStyle/>
              <a:p>
                <a:r>
                  <a:rPr lang="en-US" kern="100" dirty="0">
                    <a:effectLst/>
                    <a:latin typeface="+mn-lt"/>
                    <a:ea typeface="Calibri" panose="020F0502020204030204" pitchFamily="34" charset="0"/>
                    <a:cs typeface="Times New Roman" panose="02020603050405020304" pitchFamily="18" charset="0"/>
                  </a:rPr>
                  <a:t>Consider a response of interest </a:t>
                </a:r>
                <a14:m>
                  <m:oMath xmlns:m="http://schemas.openxmlformats.org/officeDocument/2006/math">
                    <m:r>
                      <a:rPr lang="en-US" i="1" kern="100">
                        <a:effectLst/>
                        <a:latin typeface="Cambria Math" panose="02040503050406030204" pitchFamily="18" charset="0"/>
                        <a:ea typeface="Calibri" panose="020F0502020204030204" pitchFamily="34" charset="0"/>
                        <a:cs typeface="Times New Roman" panose="02020603050405020304" pitchFamily="18" charset="0"/>
                      </a:rPr>
                      <m:t>𝑢</m:t>
                    </m:r>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kern="100" dirty="0">
                    <a:effectLst/>
                    <a:latin typeface="+mn-lt"/>
                    <a:ea typeface="Times New Roman" panose="02020603050405020304" pitchFamily="18" charset="0"/>
                    <a:cs typeface="Times New Roman" panose="02020603050405020304" pitchFamily="18" charset="0"/>
                  </a:rPr>
                  <a:t> </a:t>
                </a:r>
                <a:r>
                  <a:rPr lang="en-US" kern="100" dirty="0">
                    <a:effectLst/>
                    <a:latin typeface="+mn-lt"/>
                    <a:ea typeface="Calibri" panose="020F0502020204030204" pitchFamily="34" charset="0"/>
                    <a:cs typeface="Times New Roman" panose="02020603050405020304" pitchFamily="18" charset="0"/>
                  </a:rPr>
                  <a:t>as a function of variables </a:t>
                </a:r>
                <a14:m>
                  <m:oMath xmlns:m="http://schemas.openxmlformats.org/officeDocument/2006/math">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oMath>
                </a14:m>
                <a:r>
                  <a:rPr lang="en-US" kern="100" dirty="0">
                    <a:effectLst/>
                    <a:latin typeface="+mn-lt"/>
                    <a:ea typeface="Calibri" panose="020F0502020204030204" pitchFamily="34" charset="0"/>
                    <a:cs typeface="Times New Roman" panose="02020603050405020304" pitchFamily="18" charset="0"/>
                  </a:rPr>
                  <a:t> in experimental matrix with distributed values </a:t>
                </a:r>
                <a14:m>
                  <m:oMath xmlns:m="http://schemas.openxmlformats.org/officeDocument/2006/math">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kern="100" dirty="0">
                    <a:effectLst/>
                    <a:latin typeface="+mn-lt"/>
                    <a:ea typeface="Times New Roman" panose="02020603050405020304" pitchFamily="18" charset="0"/>
                    <a:cs typeface="Times New Roman" panose="02020603050405020304" pitchFamily="18" charset="0"/>
                  </a:rPr>
                  <a:t>. </a:t>
                </a:r>
              </a:p>
              <a:p>
                <a:pPr lvl="1"/>
                <a:endParaRPr lang="en-US" kern="100" dirty="0">
                  <a:effectLst/>
                  <a:latin typeface="+mn-lt"/>
                  <a:ea typeface="Times New Roman" panose="02020603050405020304" pitchFamily="18" charset="0"/>
                  <a:cs typeface="Times New Roman" panose="02020603050405020304" pitchFamily="18" charset="0"/>
                </a:endParaRPr>
              </a:p>
              <a:p>
                <a:pPr lvl="1"/>
                <a:r>
                  <a:rPr lang="en-US" kern="100" dirty="0">
                    <a:effectLst/>
                    <a:latin typeface="+mn-lt"/>
                    <a:ea typeface="Times New Roman" panose="02020603050405020304" pitchFamily="18" charset="0"/>
                    <a:cs typeface="Times New Roman" panose="02020603050405020304" pitchFamily="18" charset="0"/>
                  </a:rPr>
                  <a:t>The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𝑢</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𝑌</m:t>
                        </m:r>
                      </m:e>
                    </m:d>
                  </m:oMath>
                </a14:m>
                <a:r>
                  <a:rPr lang="en-US" kern="100" dirty="0">
                    <a:effectLst/>
                    <a:latin typeface="+mn-lt"/>
                    <a:ea typeface="Times New Roman" panose="02020603050405020304" pitchFamily="18" charset="0"/>
                    <a:cs typeface="Times New Roman" panose="02020603050405020304" pitchFamily="18" charset="0"/>
                  </a:rPr>
                  <a:t> can be approximated by generalized polynomial chaos expansion method, i.e., as a combination of polynomials of varying degree in each dimension of the input space. </a:t>
                </a:r>
              </a:p>
              <a:p>
                <a:pPr lvl="1"/>
                <a:r>
                  <a:rPr lang="en-US" kern="100" dirty="0">
                    <a:effectLst/>
                    <a:latin typeface="+mn-lt"/>
                    <a:ea typeface="Times New Roman" panose="02020603050405020304" pitchFamily="18" charset="0"/>
                    <a:cs typeface="Times New Roman" panose="02020603050405020304" pitchFamily="18" charset="0"/>
                  </a:rPr>
                  <a:t>In stochastic collocation method, an N-D grid is constructed with the measured response to approximate the coefficients of polynomial functions. Obtaining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kern="100" dirty="0">
                    <a:effectLst/>
                    <a:latin typeface="+mn-lt"/>
                    <a:ea typeface="Times New Roman" panose="02020603050405020304" pitchFamily="18" charset="0"/>
                    <a:cs typeface="Times New Roman" panose="02020603050405020304" pitchFamily="18" charset="0"/>
                  </a:rPr>
                  <a:t> at each collocation point may take considerable time and effort. </a:t>
                </a:r>
              </a:p>
              <a:p>
                <a:pPr lvl="1"/>
                <a:r>
                  <a:rPr lang="en-US" kern="100" dirty="0">
                    <a:effectLst/>
                    <a:latin typeface="+mn-lt"/>
                    <a:ea typeface="Calibri" panose="020F0502020204030204" pitchFamily="34" charset="0"/>
                    <a:cs typeface="Times New Roman" panose="02020603050405020304" pitchFamily="18" charset="0"/>
                  </a:rPr>
                  <a:t>The number of necessary experiments can be significantly reduced by employing </a:t>
                </a:r>
                <a:r>
                  <a:rPr lang="en-US" kern="100" dirty="0" err="1">
                    <a:effectLst/>
                    <a:latin typeface="+mn-lt"/>
                    <a:ea typeface="Calibri" panose="020F0502020204030204" pitchFamily="34" charset="0"/>
                    <a:cs typeface="Times New Roman" panose="02020603050405020304" pitchFamily="18" charset="0"/>
                  </a:rPr>
                  <a:t>Smolyak</a:t>
                </a:r>
                <a:r>
                  <a:rPr lang="en-US" kern="100" dirty="0">
                    <a:effectLst/>
                    <a:latin typeface="+mn-lt"/>
                    <a:ea typeface="Calibri" panose="020F0502020204030204" pitchFamily="34" charset="0"/>
                    <a:cs typeface="Times New Roman" panose="02020603050405020304" pitchFamily="18" charset="0"/>
                  </a:rPr>
                  <a:t>-like sparse grid algorithms, which use reduced combinations of polynomial orders to reduce the necessary number of input space explorations. </a:t>
                </a:r>
              </a:p>
              <a:p>
                <a:pPr lvl="1"/>
                <a:r>
                  <a:rPr lang="en-US" kern="100" dirty="0" err="1">
                    <a:effectLst/>
                    <a:latin typeface="+mn-lt"/>
                    <a:ea typeface="Calibri" panose="020F0502020204030204" pitchFamily="34" charset="0"/>
                    <a:cs typeface="Times New Roman" panose="02020603050405020304" pitchFamily="18" charset="0"/>
                  </a:rPr>
                  <a:t>Smolyak</a:t>
                </a:r>
                <a:r>
                  <a:rPr lang="en-US" kern="100" dirty="0">
                    <a:effectLst/>
                    <a:latin typeface="+mn-lt"/>
                    <a:ea typeface="Calibri" panose="020F0502020204030204" pitchFamily="34" charset="0"/>
                    <a:cs typeface="Times New Roman" panose="02020603050405020304" pitchFamily="18" charset="0"/>
                  </a:rPr>
                  <a:t> sparse grids are used to discover the smallest necessary quadrature set to integrate a multidimensional polynomial integral with varying orders of predetermined quadrature sets.</a:t>
                </a:r>
              </a:p>
            </p:txBody>
          </p:sp>
        </mc:Choice>
        <mc:Fallback xmlns="">
          <p:sp>
            <p:nvSpPr>
              <p:cNvPr id="3" name="Content Placeholder 2">
                <a:extLst>
                  <a:ext uri="{FF2B5EF4-FFF2-40B4-BE49-F238E27FC236}">
                    <a16:creationId xmlns:a16="http://schemas.microsoft.com/office/drawing/2014/main" id="{FF5EC0C6-7D84-A6AD-9AFA-0F3AAD96AFF9}"/>
                  </a:ext>
                </a:extLst>
              </p:cNvPr>
              <p:cNvSpPr>
                <a:spLocks noGrp="1" noRot="1" noChangeAspect="1" noMove="1" noResize="1" noEditPoints="1" noAdjustHandles="1" noChangeArrowheads="1" noChangeShapeType="1" noTextEdit="1"/>
              </p:cNvSpPr>
              <p:nvPr>
                <p:ph idx="1"/>
              </p:nvPr>
            </p:nvSpPr>
            <p:spPr>
              <a:blipFill>
                <a:blip r:embed="rId2"/>
                <a:stretch>
                  <a:fillRect l="-1498" t="-2387" r="-806" b="-4775"/>
                </a:stretch>
              </a:blipFill>
            </p:spPr>
            <p:txBody>
              <a:bodyPr/>
              <a:lstStyle/>
              <a:p>
                <a:r>
                  <a:rPr lang="en-US">
                    <a:noFill/>
                  </a:rPr>
                  <a:t> </a:t>
                </a:r>
              </a:p>
            </p:txBody>
          </p:sp>
        </mc:Fallback>
      </mc:AlternateContent>
    </p:spTree>
    <p:extLst>
      <p:ext uri="{BB962C8B-B14F-4D97-AF65-F5344CB8AC3E}">
        <p14:creationId xmlns:p14="http://schemas.microsoft.com/office/powerpoint/2010/main" val="77078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E01C-BA67-921D-D6F0-C1E615CA9956}"/>
              </a:ext>
            </a:extLst>
          </p:cNvPr>
          <p:cNvSpPr>
            <a:spLocks noGrp="1"/>
          </p:cNvSpPr>
          <p:nvPr>
            <p:ph type="title"/>
          </p:nvPr>
        </p:nvSpPr>
        <p:spPr>
          <a:xfrm>
            <a:off x="938151" y="558603"/>
            <a:ext cx="10801904" cy="498038"/>
          </a:xfrm>
        </p:spPr>
        <p:txBody>
          <a:bodyPr/>
          <a:lstStyle/>
          <a:p>
            <a:r>
              <a:rPr lang="en-US" dirty="0"/>
              <a:t>Accelerate DOE via Sparse Grid Stochastic Collocation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48967E-963F-B672-26C2-D6CF5759F035}"/>
                  </a:ext>
                </a:extLst>
              </p:cNvPr>
              <p:cNvSpPr>
                <a:spLocks noGrp="1"/>
              </p:cNvSpPr>
              <p:nvPr>
                <p:ph idx="1"/>
              </p:nvPr>
            </p:nvSpPr>
            <p:spPr>
              <a:xfrm>
                <a:off x="335280" y="1310640"/>
                <a:ext cx="11018519" cy="1516643"/>
              </a:xfrm>
            </p:spPr>
            <p:txBody>
              <a:bodyPr/>
              <a:lstStyle/>
              <a:p>
                <a:r>
                  <a:rPr lang="en-US" dirty="0"/>
                  <a:t>Generalized Polynomial Chaos expansion method (</a:t>
                </a:r>
                <a:r>
                  <a:rPr lang="en-US" dirty="0" err="1"/>
                  <a:t>gPC</a:t>
                </a:r>
                <a:r>
                  <a:rPr lang="en-US" dirty="0"/>
                  <a:t>)</a:t>
                </a:r>
              </a:p>
              <a:p>
                <a:pPr lvl="1"/>
                <a14:m>
                  <m:oMath xmlns:m="http://schemas.openxmlformats.org/officeDocument/2006/math">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𝜙</m:t>
                        </m:r>
                      </m:e>
                      <m:sub>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𝑘</m:t>
                            </m:r>
                          </m:e>
                          <m:sub>
                            <m:r>
                              <a:rPr lang="en-US" b="0" i="1" kern="100" smtClean="0">
                                <a:latin typeface="Cambria Math" panose="02040503050406030204" pitchFamily="18" charset="0"/>
                                <a:cs typeface="Times New Roman" panose="02020603050405020304" pitchFamily="18" charset="0"/>
                              </a:rPr>
                              <m:t>𝑛</m:t>
                            </m:r>
                          </m:sub>
                        </m:sSub>
                      </m:sub>
                    </m:sSub>
                    <m:r>
                      <a:rPr lang="en-US" b="0" i="1" kern="100" smtClean="0">
                        <a:latin typeface="Cambria Math" panose="02040503050406030204" pitchFamily="18" charset="0"/>
                        <a:cs typeface="Times New Roman" panose="02020603050405020304" pitchFamily="18" charset="0"/>
                      </a:rPr>
                      <m:t>(</m:t>
                    </m:r>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𝑌</m:t>
                        </m:r>
                      </m:e>
                      <m:sub>
                        <m:r>
                          <a:rPr lang="en-US" b="0" i="1" kern="100" smtClean="0">
                            <a:latin typeface="Cambria Math" panose="02040503050406030204" pitchFamily="18" charset="0"/>
                            <a:cs typeface="Times New Roman" panose="02020603050405020304" pitchFamily="18" charset="0"/>
                          </a:rPr>
                          <m:t>𝑛</m:t>
                        </m:r>
                      </m:sub>
                    </m:sSub>
                    <m:r>
                      <a:rPr lang="en-US" b="0" i="1" kern="100" smtClean="0">
                        <a:latin typeface="Cambria Math" panose="02040503050406030204" pitchFamily="18" charset="0"/>
                        <a:cs typeface="Times New Roman" panose="02020603050405020304" pitchFamily="18" charset="0"/>
                      </a:rPr>
                      <m:t>)</m:t>
                    </m:r>
                  </m:oMath>
                </a14:m>
                <a:r>
                  <a:rPr lang="en-US" dirty="0"/>
                  <a:t> is a single-dimension Wiener-Askey orthonormal polynomial of order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𝑛</m:t>
                        </m:r>
                      </m:sub>
                    </m:sSub>
                  </m:oMath>
                </a14:m>
                <a:endParaRPr lang="en-US" dirty="0"/>
              </a:p>
              <a:p>
                <a:endParaRPr lang="en-US" dirty="0"/>
              </a:p>
              <a:p>
                <a:endParaRPr lang="en-US" dirty="0"/>
              </a:p>
              <a:p>
                <a:r>
                  <a:rPr lang="en-US" dirty="0"/>
                  <a:t>Stochastic collocation is the process of using collocated points to approximate integrals of stochastic space numerically, i.e., estimate coefficients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e>
                        </m:d>
                      </m:e>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0" smtClean="0">
                            <a:latin typeface="Cambria Math" panose="02040503050406030204" pitchFamily="18" charset="0"/>
                          </a:rPr>
                          <m:t>Λ</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ub>
                    </m:sSub>
                  </m:oMath>
                </a14:m>
                <a:endParaRPr lang="en-US" dirty="0"/>
              </a:p>
              <a:p>
                <a:endParaRPr lang="en-US" kern="100" dirty="0">
                  <a:effectLst/>
                  <a:latin typeface="+mn-lt"/>
                  <a:ea typeface="Calibri" panose="020F0502020204030204" pitchFamily="34" charset="0"/>
                  <a:cs typeface="Times New Roman" panose="02020603050405020304" pitchFamily="18" charset="0"/>
                </a:endParaRPr>
              </a:p>
              <a:p>
                <a:endParaRPr lang="en-US" kern="100" dirty="0">
                  <a:effectLst/>
                  <a:latin typeface="+mn-lt"/>
                  <a:ea typeface="Calibri" panose="020F0502020204030204" pitchFamily="34" charset="0"/>
                  <a:cs typeface="Times New Roman" panose="02020603050405020304" pitchFamily="18" charset="0"/>
                </a:endParaRPr>
              </a:p>
              <a:p>
                <a:r>
                  <a:rPr lang="en-US" kern="100" dirty="0" err="1">
                    <a:effectLst/>
                    <a:latin typeface="+mn-lt"/>
                    <a:ea typeface="Calibri" panose="020F0502020204030204" pitchFamily="34" charset="0"/>
                    <a:cs typeface="Times New Roman" panose="02020603050405020304" pitchFamily="18" charset="0"/>
                  </a:rPr>
                  <a:t>Smolyak</a:t>
                </a:r>
                <a:r>
                  <a:rPr lang="en-US" kern="100" dirty="0">
                    <a:effectLst/>
                    <a:latin typeface="+mn-lt"/>
                    <a:ea typeface="Calibri" panose="020F0502020204030204" pitchFamily="34" charset="0"/>
                    <a:cs typeface="Times New Roman" panose="02020603050405020304" pitchFamily="18" charset="0"/>
                  </a:rPr>
                  <a:t> sparse grids are used to discover the smallest necessary quadrature set to integrate a multidimensional polynomial integral with varying orders of predetermined quadrature sets.</a:t>
                </a:r>
              </a:p>
              <a:p>
                <a:endParaRPr lang="en-US" dirty="0"/>
              </a:p>
            </p:txBody>
          </p:sp>
        </mc:Choice>
        <mc:Fallback xmlns="">
          <p:sp>
            <p:nvSpPr>
              <p:cNvPr id="3" name="Content Placeholder 2">
                <a:extLst>
                  <a:ext uri="{FF2B5EF4-FFF2-40B4-BE49-F238E27FC236}">
                    <a16:creationId xmlns:a16="http://schemas.microsoft.com/office/drawing/2014/main" id="{CC48967E-963F-B672-26C2-D6CF5759F035}"/>
                  </a:ext>
                </a:extLst>
              </p:cNvPr>
              <p:cNvSpPr>
                <a:spLocks noGrp="1" noRot="1" noChangeAspect="1" noMove="1" noResize="1" noEditPoints="1" noAdjustHandles="1" noChangeArrowheads="1" noChangeShapeType="1" noTextEdit="1"/>
              </p:cNvSpPr>
              <p:nvPr>
                <p:ph idx="1"/>
              </p:nvPr>
            </p:nvSpPr>
            <p:spPr>
              <a:xfrm>
                <a:off x="335280" y="1310640"/>
                <a:ext cx="11018519" cy="1516643"/>
              </a:xfrm>
              <a:blipFill>
                <a:blip r:embed="rId2"/>
                <a:stretch>
                  <a:fillRect l="-1498" t="-7500" b="-18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EF5E4A-AB5E-A880-D1D7-4808ABB577F8}"/>
                  </a:ext>
                </a:extLst>
              </p:cNvPr>
              <p:cNvSpPr txBox="1"/>
              <p:nvPr/>
            </p:nvSpPr>
            <p:spPr>
              <a:xfrm>
                <a:off x="2622696" y="1920331"/>
                <a:ext cx="6096000" cy="925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t>𝑢</m:t>
                      </m:r>
                      <m:d>
                        <m:dPr>
                          <m:ctrlP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smtClean="0">
                              <a:effectLst/>
                              <a:latin typeface="Cambria Math" panose="02040503050406030204" pitchFamily="18" charset="0"/>
                              <a:ea typeface="Calibri" panose="020F0502020204030204" pitchFamily="34" charset="0"/>
                              <a:cs typeface="Times New Roman" panose="02020603050405020304" pitchFamily="18" charset="0"/>
                            </a:rPr>
                            <m:t>𝑌</m:t>
                          </m:r>
                        </m:e>
                      </m:d>
                      <m:r>
                        <a:rPr lang="en-US" b="0" i="1" kern="100" smtClean="0">
                          <a:effectLst/>
                          <a:latin typeface="Cambria Math" panose="02040503050406030204" pitchFamily="18" charset="0"/>
                          <a:ea typeface="Calibri" panose="020F0502020204030204" pitchFamily="34" charset="0"/>
                          <a:cs typeface="Times New Roman" panose="02020603050405020304" pitchFamily="18" charset="0"/>
                        </a:rPr>
                        <m:t>≈</m:t>
                      </m:r>
                      <m:nary>
                        <m:naryPr>
                          <m:chr m:val="∑"/>
                          <m:supHide m:val="on"/>
                          <m:ctrlPr>
                            <a:rPr lang="en-US" b="0" i="1" kern="100" smtClean="0">
                              <a:effectLst/>
                              <a:latin typeface="Cambria Math" panose="02040503050406030204" pitchFamily="18" charset="0"/>
                              <a:cs typeface="Times New Roman" panose="02020603050405020304" pitchFamily="18" charset="0"/>
                            </a:rPr>
                          </m:ctrlPr>
                        </m:naryPr>
                        <m:sub>
                          <m:r>
                            <m:rPr>
                              <m:brk m:alnAt="23"/>
                            </m:rPr>
                            <a:rPr lang="en-US" i="1" kern="100">
                              <a:latin typeface="Cambria Math" panose="02040503050406030204" pitchFamily="18" charset="0"/>
                              <a:cs typeface="Times New Roman" panose="02020603050405020304" pitchFamily="18" charset="0"/>
                            </a:rPr>
                            <m:t>𝑘</m:t>
                          </m:r>
                          <m:r>
                            <a:rPr lang="en-US" i="1" kern="100">
                              <a:latin typeface="Cambria Math" panose="02040503050406030204" pitchFamily="18" charset="0"/>
                              <a:cs typeface="Times New Roman" panose="02020603050405020304" pitchFamily="18" charset="0"/>
                            </a:rPr>
                            <m:t>∈</m:t>
                          </m:r>
                          <m:r>
                            <m:rPr>
                              <m:sty m:val="p"/>
                            </m:rPr>
                            <a:rPr lang="en-US" kern="100">
                              <a:latin typeface="Cambria Math" panose="02040503050406030204" pitchFamily="18" charset="0"/>
                              <a:cs typeface="Times New Roman" panose="02020603050405020304" pitchFamily="18" charset="0"/>
                            </a:rPr>
                            <m:t>Λ</m:t>
                          </m:r>
                          <m:d>
                            <m:dPr>
                              <m:ctrlPr>
                                <a:rPr lang="en-US" i="1" kern="100">
                                  <a:latin typeface="Cambria Math" panose="02040503050406030204" pitchFamily="18" charset="0"/>
                                  <a:cs typeface="Times New Roman" panose="02020603050405020304" pitchFamily="18" charset="0"/>
                                </a:rPr>
                              </m:ctrlPr>
                            </m:dPr>
                            <m:e>
                              <m:r>
                                <a:rPr lang="en-US" i="1" kern="100">
                                  <a:latin typeface="Cambria Math" panose="02040503050406030204" pitchFamily="18" charset="0"/>
                                  <a:cs typeface="Times New Roman" panose="02020603050405020304" pitchFamily="18" charset="0"/>
                                </a:rPr>
                                <m:t>𝐿</m:t>
                              </m:r>
                            </m:e>
                          </m:d>
                        </m:sub>
                        <m:sup/>
                        <m:e>
                          <m:sSub>
                            <m:sSubPr>
                              <m:ctrlPr>
                                <a:rPr lang="en-US" i="1" kern="100">
                                  <a:latin typeface="Cambria Math" panose="02040503050406030204" pitchFamily="18" charset="0"/>
                                  <a:cs typeface="Times New Roman" panose="02020603050405020304" pitchFamily="18" charset="0"/>
                                </a:rPr>
                              </m:ctrlPr>
                            </m:sSubPr>
                            <m:e>
                              <m:r>
                                <a:rPr lang="en-US" i="1" kern="100">
                                  <a:latin typeface="Cambria Math" panose="02040503050406030204" pitchFamily="18" charset="0"/>
                                  <a:cs typeface="Times New Roman" panose="02020603050405020304" pitchFamily="18" charset="0"/>
                                </a:rPr>
                                <m:t>𝑢</m:t>
                              </m:r>
                            </m:e>
                            <m:sub>
                              <m:r>
                                <a:rPr lang="en-US" i="1" kern="100">
                                  <a:latin typeface="Cambria Math" panose="02040503050406030204" pitchFamily="18" charset="0"/>
                                  <a:cs typeface="Times New Roman" panose="02020603050405020304" pitchFamily="18" charset="0"/>
                                </a:rPr>
                                <m:t>𝑘</m:t>
                              </m:r>
                            </m:sub>
                          </m:sSub>
                          <m:sSub>
                            <m:sSubPr>
                              <m:ctrlPr>
                                <a:rPr lang="en-US" i="1" kern="100">
                                  <a:latin typeface="Cambria Math" panose="02040503050406030204" pitchFamily="18" charset="0"/>
                                  <a:cs typeface="Times New Roman" panose="02020603050405020304" pitchFamily="18" charset="0"/>
                                </a:rPr>
                              </m:ctrlPr>
                            </m:sSubPr>
                            <m:e>
                              <m:r>
                                <m:rPr>
                                  <m:sty m:val="p"/>
                                </m:rPr>
                                <a:rPr lang="en-US" kern="100">
                                  <a:latin typeface="Cambria Math" panose="02040503050406030204" pitchFamily="18" charset="0"/>
                                  <a:cs typeface="Times New Roman" panose="02020603050405020304" pitchFamily="18" charset="0"/>
                                </a:rPr>
                                <m:t>Φ</m:t>
                              </m:r>
                            </m:e>
                            <m:sub>
                              <m:r>
                                <a:rPr lang="en-US" i="1" kern="100">
                                  <a:latin typeface="Cambria Math" panose="02040503050406030204" pitchFamily="18" charset="0"/>
                                  <a:cs typeface="Times New Roman" panose="02020603050405020304" pitchFamily="18" charset="0"/>
                                </a:rPr>
                                <m:t>𝑘</m:t>
                              </m:r>
                            </m:sub>
                          </m:sSub>
                          <m:d>
                            <m:dPr>
                              <m:ctrlPr>
                                <a:rPr lang="en-US" i="1" kern="100">
                                  <a:latin typeface="Cambria Math" panose="02040503050406030204" pitchFamily="18" charset="0"/>
                                  <a:cs typeface="Times New Roman" panose="02020603050405020304" pitchFamily="18" charset="0"/>
                                </a:rPr>
                              </m:ctrlPr>
                            </m:dPr>
                            <m:e>
                              <m:r>
                                <a:rPr lang="en-US" i="1" kern="100">
                                  <a:latin typeface="Cambria Math" panose="02040503050406030204" pitchFamily="18" charset="0"/>
                                  <a:cs typeface="Times New Roman" panose="02020603050405020304" pitchFamily="18" charset="0"/>
                                </a:rPr>
                                <m:t>𝑌</m:t>
                              </m:r>
                            </m:e>
                          </m:d>
                        </m:e>
                      </m:nary>
                      <m:r>
                        <a:rPr lang="en-US" b="0" i="1" kern="100" smtClean="0">
                          <a:effectLst/>
                          <a:latin typeface="Cambria Math" panose="02040503050406030204" pitchFamily="18" charset="0"/>
                          <a:cs typeface="Times New Roman" panose="02020603050405020304" pitchFamily="18" charset="0"/>
                        </a:rPr>
                        <m:t>=</m:t>
                      </m:r>
                      <m:nary>
                        <m:naryPr>
                          <m:chr m:val="∑"/>
                          <m:supHide m:val="on"/>
                          <m:ctrlPr>
                            <a:rPr lang="en-US" i="1" kern="100">
                              <a:latin typeface="Cambria Math" panose="02040503050406030204" pitchFamily="18" charset="0"/>
                              <a:cs typeface="Times New Roman" panose="02020603050405020304" pitchFamily="18" charset="0"/>
                            </a:rPr>
                          </m:ctrlPr>
                        </m:naryPr>
                        <m:sub>
                          <m:r>
                            <m:rPr>
                              <m:brk m:alnAt="23"/>
                            </m:rPr>
                            <a:rPr lang="en-US" i="1" kern="100">
                              <a:latin typeface="Cambria Math" panose="02040503050406030204" pitchFamily="18" charset="0"/>
                              <a:cs typeface="Times New Roman" panose="02020603050405020304" pitchFamily="18" charset="0"/>
                            </a:rPr>
                            <m:t>𝑘</m:t>
                          </m:r>
                          <m:r>
                            <a:rPr lang="en-US" i="1" kern="100">
                              <a:latin typeface="Cambria Math" panose="02040503050406030204" pitchFamily="18" charset="0"/>
                              <a:cs typeface="Times New Roman" panose="02020603050405020304" pitchFamily="18" charset="0"/>
                            </a:rPr>
                            <m:t>∈</m:t>
                          </m:r>
                          <m:r>
                            <m:rPr>
                              <m:sty m:val="p"/>
                            </m:rPr>
                            <a:rPr lang="en-US" kern="100">
                              <a:latin typeface="Cambria Math" panose="02040503050406030204" pitchFamily="18" charset="0"/>
                              <a:cs typeface="Times New Roman" panose="02020603050405020304" pitchFamily="18" charset="0"/>
                            </a:rPr>
                            <m:t>Λ</m:t>
                          </m:r>
                          <m:d>
                            <m:dPr>
                              <m:ctrlPr>
                                <a:rPr lang="en-US" i="1" kern="100">
                                  <a:latin typeface="Cambria Math" panose="02040503050406030204" pitchFamily="18" charset="0"/>
                                  <a:cs typeface="Times New Roman" panose="02020603050405020304" pitchFamily="18" charset="0"/>
                                </a:rPr>
                              </m:ctrlPr>
                            </m:dPr>
                            <m:e>
                              <m:r>
                                <a:rPr lang="en-US" i="1" kern="100">
                                  <a:latin typeface="Cambria Math" panose="02040503050406030204" pitchFamily="18" charset="0"/>
                                  <a:cs typeface="Times New Roman" panose="02020603050405020304" pitchFamily="18" charset="0"/>
                                </a:rPr>
                                <m:t>𝐿</m:t>
                              </m:r>
                            </m:e>
                          </m:d>
                        </m:sub>
                        <m:sup/>
                        <m:e>
                          <m:sSub>
                            <m:sSubPr>
                              <m:ctrlPr>
                                <a:rPr lang="en-US" i="1" kern="100">
                                  <a:latin typeface="Cambria Math" panose="02040503050406030204" pitchFamily="18" charset="0"/>
                                  <a:cs typeface="Times New Roman" panose="02020603050405020304" pitchFamily="18" charset="0"/>
                                </a:rPr>
                              </m:ctrlPr>
                            </m:sSubPr>
                            <m:e>
                              <m:r>
                                <a:rPr lang="en-US" i="1" kern="100">
                                  <a:latin typeface="Cambria Math" panose="02040503050406030204" pitchFamily="18" charset="0"/>
                                  <a:cs typeface="Times New Roman" panose="02020603050405020304" pitchFamily="18" charset="0"/>
                                </a:rPr>
                                <m:t>𝑢</m:t>
                              </m:r>
                            </m:e>
                            <m:sub>
                              <m:r>
                                <a:rPr lang="en-US" i="1" kern="100">
                                  <a:latin typeface="Cambria Math" panose="02040503050406030204" pitchFamily="18" charset="0"/>
                                  <a:cs typeface="Times New Roman" panose="02020603050405020304" pitchFamily="18" charset="0"/>
                                </a:rPr>
                                <m:t>𝑘</m:t>
                              </m:r>
                            </m:sub>
                          </m:sSub>
                          <m:nary>
                            <m:naryPr>
                              <m:chr m:val="∏"/>
                              <m:ctrlPr>
                                <a:rPr lang="en-US" i="1" kern="100" smtClean="0">
                                  <a:latin typeface="Cambria Math" panose="02040503050406030204" pitchFamily="18" charset="0"/>
                                  <a:cs typeface="Times New Roman" panose="02020603050405020304" pitchFamily="18" charset="0"/>
                                </a:rPr>
                              </m:ctrlPr>
                            </m:naryPr>
                            <m:sub>
                              <m:r>
                                <m:rPr>
                                  <m:brk m:alnAt="23"/>
                                </m:rPr>
                                <a:rPr lang="en-US" b="0" i="1" kern="100" smtClean="0">
                                  <a:latin typeface="Cambria Math" panose="02040503050406030204" pitchFamily="18" charset="0"/>
                                  <a:cs typeface="Times New Roman" panose="02020603050405020304" pitchFamily="18" charset="0"/>
                                </a:rPr>
                                <m:t>𝑛</m:t>
                              </m:r>
                              <m:r>
                                <a:rPr lang="en-US" b="0" i="1" kern="100" smtClean="0">
                                  <a:latin typeface="Cambria Math" panose="02040503050406030204" pitchFamily="18" charset="0"/>
                                  <a:cs typeface="Times New Roman" panose="02020603050405020304" pitchFamily="18" charset="0"/>
                                </a:rPr>
                                <m:t>=1</m:t>
                              </m:r>
                            </m:sub>
                            <m:sup>
                              <m:r>
                                <a:rPr lang="en-US" b="0" i="1" kern="100" smtClean="0">
                                  <a:latin typeface="Cambria Math" panose="02040503050406030204" pitchFamily="18" charset="0"/>
                                  <a:cs typeface="Times New Roman" panose="02020603050405020304" pitchFamily="18" charset="0"/>
                                </a:rPr>
                                <m:t>𝑁</m:t>
                              </m:r>
                            </m:sup>
                            <m:e>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𝜙</m:t>
                                  </m:r>
                                </m:e>
                                <m:sub>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𝑘</m:t>
                                      </m:r>
                                    </m:e>
                                    <m:sub>
                                      <m:r>
                                        <a:rPr lang="en-US" b="0" i="1" kern="100" smtClean="0">
                                          <a:latin typeface="Cambria Math" panose="02040503050406030204" pitchFamily="18" charset="0"/>
                                          <a:cs typeface="Times New Roman" panose="02020603050405020304" pitchFamily="18" charset="0"/>
                                        </a:rPr>
                                        <m:t>𝑛</m:t>
                                      </m:r>
                                    </m:sub>
                                  </m:sSub>
                                </m:sub>
                              </m:sSub>
                              <m:r>
                                <a:rPr lang="en-US" b="0" i="1" kern="100" smtClean="0">
                                  <a:latin typeface="Cambria Math" panose="02040503050406030204" pitchFamily="18" charset="0"/>
                                  <a:cs typeface="Times New Roman" panose="02020603050405020304" pitchFamily="18" charset="0"/>
                                </a:rPr>
                                <m:t>(</m:t>
                              </m:r>
                              <m:sSub>
                                <m:sSubPr>
                                  <m:ctrlPr>
                                    <a:rPr lang="en-US" b="0" i="1" kern="100" smtClean="0">
                                      <a:latin typeface="Cambria Math" panose="02040503050406030204" pitchFamily="18" charset="0"/>
                                      <a:cs typeface="Times New Roman" panose="02020603050405020304" pitchFamily="18" charset="0"/>
                                    </a:rPr>
                                  </m:ctrlPr>
                                </m:sSubPr>
                                <m:e>
                                  <m:r>
                                    <a:rPr lang="en-US" b="0" i="1" kern="100" smtClean="0">
                                      <a:latin typeface="Cambria Math" panose="02040503050406030204" pitchFamily="18" charset="0"/>
                                      <a:cs typeface="Times New Roman" panose="02020603050405020304" pitchFamily="18" charset="0"/>
                                    </a:rPr>
                                    <m:t>𝑌</m:t>
                                  </m:r>
                                </m:e>
                                <m:sub>
                                  <m:r>
                                    <a:rPr lang="en-US" b="0" i="1" kern="100" smtClean="0">
                                      <a:latin typeface="Cambria Math" panose="02040503050406030204" pitchFamily="18" charset="0"/>
                                      <a:cs typeface="Times New Roman" panose="02020603050405020304" pitchFamily="18" charset="0"/>
                                    </a:rPr>
                                    <m:t>𝑛</m:t>
                                  </m:r>
                                </m:sub>
                              </m:sSub>
                              <m:r>
                                <a:rPr lang="en-US" b="0" i="1" kern="100" smtClean="0">
                                  <a:latin typeface="Cambria Math" panose="02040503050406030204" pitchFamily="18" charset="0"/>
                                  <a:cs typeface="Times New Roman" panose="02020603050405020304" pitchFamily="18" charset="0"/>
                                </a:rPr>
                                <m:t>)</m:t>
                              </m:r>
                            </m:e>
                          </m:nary>
                        </m:e>
                      </m:nary>
                    </m:oMath>
                  </m:oMathPara>
                </a14:m>
                <a:endParaRPr lang="en-US" dirty="0"/>
              </a:p>
            </p:txBody>
          </p:sp>
        </mc:Choice>
        <mc:Fallback xmlns="">
          <p:sp>
            <p:nvSpPr>
              <p:cNvPr id="5" name="TextBox 4">
                <a:extLst>
                  <a:ext uri="{FF2B5EF4-FFF2-40B4-BE49-F238E27FC236}">
                    <a16:creationId xmlns:a16="http://schemas.microsoft.com/office/drawing/2014/main" id="{69EF5E4A-AB5E-A880-D1D7-4808ABB577F8}"/>
                  </a:ext>
                </a:extLst>
              </p:cNvPr>
              <p:cNvSpPr txBox="1">
                <a:spLocks noRot="1" noChangeAspect="1" noMove="1" noResize="1" noEditPoints="1" noAdjustHandles="1" noChangeArrowheads="1" noChangeShapeType="1" noTextEdit="1"/>
              </p:cNvSpPr>
              <p:nvPr/>
            </p:nvSpPr>
            <p:spPr>
              <a:xfrm>
                <a:off x="2622696" y="1920331"/>
                <a:ext cx="6096000" cy="925382"/>
              </a:xfrm>
              <a:prstGeom prst="rect">
                <a:avLst/>
              </a:prstGeom>
              <a:blipFill>
                <a:blip r:embed="rId3"/>
                <a:stretch>
                  <a:fillRect t="-89189" b="-1337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BD41D49-56E1-7F4A-C55F-5F9853437EBB}"/>
                  </a:ext>
                </a:extLst>
              </p:cNvPr>
              <p:cNvSpPr txBox="1"/>
              <p:nvPr/>
            </p:nvSpPr>
            <p:spPr>
              <a:xfrm>
                <a:off x="2424222" y="3688797"/>
                <a:ext cx="6096000" cy="683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  </m:t>
                                  </m:r>
                                  <m:r>
                                    <m:rPr>
                                      <m:sty m:val="p"/>
                                    </m:rPr>
                                    <a:rPr lang="en-US" b="0" i="0" smtClean="0">
                                      <a:latin typeface="Cambria Math" panose="02040503050406030204" pitchFamily="18" charset="0"/>
                                    </a:rPr>
                                    <m:t>Φ</m:t>
                                  </m:r>
                                </m:e>
                                <m:sub>
                                  <m:r>
                                    <m:rPr>
                                      <m:sty m:val="p"/>
                                    </m:rPr>
                                    <a:rPr lang="en-US" b="0" i="0" smtClean="0">
                                      <a:latin typeface="Cambria Math" panose="02040503050406030204" pitchFamily="18" charset="0"/>
                                    </a:rPr>
                                    <m:t>k</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b="0" i="0" smtClean="0">
                                  <a:latin typeface="Cambria Math" panose="02040503050406030204" pitchFamily="18" charset="0"/>
                                </a:rPr>
                                <m:t>)</m:t>
                              </m:r>
                            </m:e>
                          </m:d>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e>
                          </m:d>
                        </m:den>
                      </m:f>
                      <m:r>
                        <a:rPr lang="en-US" b="0" i="1"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FBD41D49-56E1-7F4A-C55F-5F9853437EBB}"/>
                  </a:ext>
                </a:extLst>
              </p:cNvPr>
              <p:cNvSpPr txBox="1">
                <a:spLocks noRot="1" noChangeAspect="1" noMove="1" noResize="1" noEditPoints="1" noAdjustHandles="1" noChangeArrowheads="1" noChangeShapeType="1" noTextEdit="1"/>
              </p:cNvSpPr>
              <p:nvPr/>
            </p:nvSpPr>
            <p:spPr>
              <a:xfrm>
                <a:off x="2424222" y="3688797"/>
                <a:ext cx="6096000" cy="683842"/>
              </a:xfrm>
              <a:prstGeom prst="rect">
                <a:avLst/>
              </a:prstGeom>
              <a:blipFill>
                <a:blip r:embed="rId4"/>
                <a:stretch>
                  <a:fillRect b="-7273"/>
                </a:stretch>
              </a:blipFill>
            </p:spPr>
            <p:txBody>
              <a:bodyPr/>
              <a:lstStyle/>
              <a:p>
                <a:r>
                  <a:rPr lang="en-US">
                    <a:noFill/>
                  </a:rPr>
                  <a:t> </a:t>
                </a:r>
              </a:p>
            </p:txBody>
          </p:sp>
        </mc:Fallback>
      </mc:AlternateContent>
    </p:spTree>
    <p:extLst>
      <p:ext uri="{BB962C8B-B14F-4D97-AF65-F5344CB8AC3E}">
        <p14:creationId xmlns:p14="http://schemas.microsoft.com/office/powerpoint/2010/main" val="145156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674D-4893-4697-4A47-C2A42A3A43B4}"/>
              </a:ext>
            </a:extLst>
          </p:cNvPr>
          <p:cNvSpPr>
            <a:spLocks noGrp="1"/>
          </p:cNvSpPr>
          <p:nvPr>
            <p:ph type="title"/>
          </p:nvPr>
        </p:nvSpPr>
        <p:spPr/>
        <p:txBody>
          <a:bodyPr/>
          <a:lstStyle/>
          <a:p>
            <a:r>
              <a:rPr lang="en-US" dirty="0"/>
              <a:t>Generate Sparse Grid</a:t>
            </a:r>
          </a:p>
        </p:txBody>
      </p:sp>
      <p:sp>
        <p:nvSpPr>
          <p:cNvPr id="3" name="Content Placeholder 2">
            <a:extLst>
              <a:ext uri="{FF2B5EF4-FFF2-40B4-BE49-F238E27FC236}">
                <a16:creationId xmlns:a16="http://schemas.microsoft.com/office/drawing/2014/main" id="{31E46D1D-16B2-6E0A-6BA9-662BBC827066}"/>
              </a:ext>
            </a:extLst>
          </p:cNvPr>
          <p:cNvSpPr>
            <a:spLocks noGrp="1"/>
          </p:cNvSpPr>
          <p:nvPr>
            <p:ph idx="1"/>
          </p:nvPr>
        </p:nvSpPr>
        <p:spPr>
          <a:xfrm>
            <a:off x="6096000" y="4784766"/>
            <a:ext cx="5955035" cy="1834338"/>
          </a:xfrm>
        </p:spPr>
        <p:txBody>
          <a:bodyPr/>
          <a:lstStyle/>
          <a:p>
            <a:r>
              <a:rPr lang="en-US" dirty="0"/>
              <a:t>Sparse Grid Sampler to generate sparse grid</a:t>
            </a:r>
          </a:p>
          <a:p>
            <a:r>
              <a:rPr lang="en-US" dirty="0"/>
              <a:t>Train </a:t>
            </a:r>
            <a:r>
              <a:rPr lang="en-US" dirty="0" err="1"/>
              <a:t>gPC</a:t>
            </a:r>
            <a:r>
              <a:rPr lang="en-US" dirty="0"/>
              <a:t> ROM</a:t>
            </a:r>
          </a:p>
          <a:p>
            <a:r>
              <a:rPr lang="en-US" dirty="0"/>
              <a:t>Save data</a:t>
            </a:r>
          </a:p>
          <a:p>
            <a:r>
              <a:rPr lang="en-US" dirty="0"/>
              <a:t>Plot data</a:t>
            </a:r>
          </a:p>
        </p:txBody>
      </p:sp>
      <p:pic>
        <p:nvPicPr>
          <p:cNvPr id="7" name="Picture 6">
            <a:extLst>
              <a:ext uri="{FF2B5EF4-FFF2-40B4-BE49-F238E27FC236}">
                <a16:creationId xmlns:a16="http://schemas.microsoft.com/office/drawing/2014/main" id="{B912735A-E42B-E104-7641-291314B44F76}"/>
              </a:ext>
            </a:extLst>
          </p:cNvPr>
          <p:cNvPicPr>
            <a:picLocks noChangeAspect="1"/>
          </p:cNvPicPr>
          <p:nvPr/>
        </p:nvPicPr>
        <p:blipFill>
          <a:blip r:embed="rId3"/>
          <a:stretch>
            <a:fillRect/>
          </a:stretch>
        </p:blipFill>
        <p:spPr>
          <a:xfrm>
            <a:off x="140964" y="1221483"/>
            <a:ext cx="5409599" cy="2691298"/>
          </a:xfrm>
          <a:prstGeom prst="rect">
            <a:avLst/>
          </a:prstGeom>
        </p:spPr>
      </p:pic>
      <p:pic>
        <p:nvPicPr>
          <p:cNvPr id="8" name="Picture 7">
            <a:extLst>
              <a:ext uri="{FF2B5EF4-FFF2-40B4-BE49-F238E27FC236}">
                <a16:creationId xmlns:a16="http://schemas.microsoft.com/office/drawing/2014/main" id="{B74D594D-44A0-CDAF-BAA6-DDBE592BE3D7}"/>
              </a:ext>
            </a:extLst>
          </p:cNvPr>
          <p:cNvPicPr>
            <a:picLocks noChangeAspect="1"/>
          </p:cNvPicPr>
          <p:nvPr/>
        </p:nvPicPr>
        <p:blipFill>
          <a:blip r:embed="rId4"/>
          <a:stretch>
            <a:fillRect/>
          </a:stretch>
        </p:blipFill>
        <p:spPr>
          <a:xfrm>
            <a:off x="140964" y="4287427"/>
            <a:ext cx="5409599" cy="1834338"/>
          </a:xfrm>
          <a:prstGeom prst="rect">
            <a:avLst/>
          </a:prstGeom>
        </p:spPr>
      </p:pic>
      <p:pic>
        <p:nvPicPr>
          <p:cNvPr id="9" name="Picture 8">
            <a:extLst>
              <a:ext uri="{FF2B5EF4-FFF2-40B4-BE49-F238E27FC236}">
                <a16:creationId xmlns:a16="http://schemas.microsoft.com/office/drawing/2014/main" id="{FCC9E9D7-F93E-7FB9-0FD4-3DE18E56828E}"/>
              </a:ext>
            </a:extLst>
          </p:cNvPr>
          <p:cNvPicPr>
            <a:picLocks noChangeAspect="1"/>
          </p:cNvPicPr>
          <p:nvPr/>
        </p:nvPicPr>
        <p:blipFill>
          <a:blip r:embed="rId5"/>
          <a:stretch>
            <a:fillRect/>
          </a:stretch>
        </p:blipFill>
        <p:spPr>
          <a:xfrm>
            <a:off x="5862868" y="1221483"/>
            <a:ext cx="6329132" cy="3414114"/>
          </a:xfrm>
          <a:prstGeom prst="rect">
            <a:avLst/>
          </a:prstGeom>
        </p:spPr>
      </p:pic>
      <p:sp>
        <p:nvSpPr>
          <p:cNvPr id="10" name="Up Arrow 9">
            <a:extLst>
              <a:ext uri="{FF2B5EF4-FFF2-40B4-BE49-F238E27FC236}">
                <a16:creationId xmlns:a16="http://schemas.microsoft.com/office/drawing/2014/main" id="{78F0CBB7-076A-FAF1-33D5-4812B4A2E908}"/>
              </a:ext>
            </a:extLst>
          </p:cNvPr>
          <p:cNvSpPr/>
          <p:nvPr/>
        </p:nvSpPr>
        <p:spPr>
          <a:xfrm>
            <a:off x="3976577" y="3429000"/>
            <a:ext cx="457200" cy="8584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a:extLst>
              <a:ext uri="{FF2B5EF4-FFF2-40B4-BE49-F238E27FC236}">
                <a16:creationId xmlns:a16="http://schemas.microsoft.com/office/drawing/2014/main" id="{D4174954-CFAC-59F0-3CFD-7C160357305C}"/>
              </a:ext>
            </a:extLst>
          </p:cNvPr>
          <p:cNvCxnSpPr/>
          <p:nvPr/>
        </p:nvCxnSpPr>
        <p:spPr>
          <a:xfrm rot="10800000">
            <a:off x="4508205" y="1605517"/>
            <a:ext cx="1722474" cy="552893"/>
          </a:xfrm>
          <a:prstGeom prst="curvedConnector3">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23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4D87-00E7-0BB0-1A12-56FF073DD44E}"/>
              </a:ext>
            </a:extLst>
          </p:cNvPr>
          <p:cNvSpPr>
            <a:spLocks noGrp="1"/>
          </p:cNvSpPr>
          <p:nvPr>
            <p:ph type="title"/>
          </p:nvPr>
        </p:nvSpPr>
        <p:spPr/>
        <p:txBody>
          <a:bodyPr/>
          <a:lstStyle/>
          <a:p>
            <a:r>
              <a:rPr lang="en-US" dirty="0"/>
              <a:t>Generalized Polynomial Chaos Expansion Training</a:t>
            </a:r>
          </a:p>
        </p:txBody>
      </p:sp>
      <p:pic>
        <p:nvPicPr>
          <p:cNvPr id="4" name="Picture 3">
            <a:extLst>
              <a:ext uri="{FF2B5EF4-FFF2-40B4-BE49-F238E27FC236}">
                <a16:creationId xmlns:a16="http://schemas.microsoft.com/office/drawing/2014/main" id="{A254738F-7C86-B38D-30DE-6C0B41764835}"/>
              </a:ext>
            </a:extLst>
          </p:cNvPr>
          <p:cNvPicPr>
            <a:picLocks noChangeAspect="1"/>
          </p:cNvPicPr>
          <p:nvPr/>
        </p:nvPicPr>
        <p:blipFill>
          <a:blip r:embed="rId2"/>
          <a:stretch>
            <a:fillRect/>
          </a:stretch>
        </p:blipFill>
        <p:spPr>
          <a:xfrm>
            <a:off x="108814" y="1348643"/>
            <a:ext cx="6151784" cy="4950754"/>
          </a:xfrm>
          <a:prstGeom prst="rect">
            <a:avLst/>
          </a:prstGeom>
        </p:spPr>
      </p:pic>
      <p:pic>
        <p:nvPicPr>
          <p:cNvPr id="5" name="Picture 4">
            <a:extLst>
              <a:ext uri="{FF2B5EF4-FFF2-40B4-BE49-F238E27FC236}">
                <a16:creationId xmlns:a16="http://schemas.microsoft.com/office/drawing/2014/main" id="{44AB4B17-26AB-BB0E-56E7-37E7EB3157D6}"/>
              </a:ext>
            </a:extLst>
          </p:cNvPr>
          <p:cNvPicPr>
            <a:picLocks noChangeAspect="1"/>
          </p:cNvPicPr>
          <p:nvPr/>
        </p:nvPicPr>
        <p:blipFill>
          <a:blip r:embed="rId3"/>
          <a:stretch>
            <a:fillRect/>
          </a:stretch>
        </p:blipFill>
        <p:spPr>
          <a:xfrm>
            <a:off x="6177874" y="1348643"/>
            <a:ext cx="5866426" cy="4527777"/>
          </a:xfrm>
          <a:prstGeom prst="rect">
            <a:avLst/>
          </a:prstGeom>
        </p:spPr>
      </p:pic>
    </p:spTree>
    <p:extLst>
      <p:ext uri="{BB962C8B-B14F-4D97-AF65-F5344CB8AC3E}">
        <p14:creationId xmlns:p14="http://schemas.microsoft.com/office/powerpoint/2010/main" val="294017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creen&#10;&#10;Description automatically generated">
            <a:extLst>
              <a:ext uri="{FF2B5EF4-FFF2-40B4-BE49-F238E27FC236}">
                <a16:creationId xmlns:a16="http://schemas.microsoft.com/office/drawing/2014/main" id="{95187221-5613-47CC-BF36-AE1C6EF57B74}"/>
              </a:ext>
            </a:extLst>
          </p:cNvPr>
          <p:cNvPicPr>
            <a:picLocks noChangeAspect="1"/>
          </p:cNvPicPr>
          <p:nvPr/>
        </p:nvPicPr>
        <p:blipFill>
          <a:blip r:embed="rId2"/>
          <a:stretch>
            <a:fillRect/>
          </a:stretch>
        </p:blipFill>
        <p:spPr>
          <a:xfrm>
            <a:off x="4372057" y="1140010"/>
            <a:ext cx="3547836" cy="3041002"/>
          </a:xfrm>
          <a:prstGeom prst="rect">
            <a:avLst/>
          </a:prstGeom>
        </p:spPr>
      </p:pic>
      <p:pic>
        <p:nvPicPr>
          <p:cNvPr id="9" name="Picture 8" descr="A black background with red and blue dots&#10;&#10;Description automatically generated">
            <a:extLst>
              <a:ext uri="{FF2B5EF4-FFF2-40B4-BE49-F238E27FC236}">
                <a16:creationId xmlns:a16="http://schemas.microsoft.com/office/drawing/2014/main" id="{9BAD0F4C-2117-0029-CAFB-0AC123BA699C}"/>
              </a:ext>
            </a:extLst>
          </p:cNvPr>
          <p:cNvPicPr>
            <a:picLocks noChangeAspect="1"/>
          </p:cNvPicPr>
          <p:nvPr/>
        </p:nvPicPr>
        <p:blipFill>
          <a:blip r:embed="rId3"/>
          <a:stretch>
            <a:fillRect/>
          </a:stretch>
        </p:blipFill>
        <p:spPr>
          <a:xfrm>
            <a:off x="4413705" y="4091108"/>
            <a:ext cx="3495220" cy="2995902"/>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2DCDE046-A812-4120-A790-7EB79F46C86A}"/>
              </a:ext>
            </a:extLst>
          </p:cNvPr>
          <p:cNvPicPr>
            <a:picLocks noChangeAspect="1"/>
          </p:cNvPicPr>
          <p:nvPr/>
        </p:nvPicPr>
        <p:blipFill>
          <a:blip r:embed="rId4"/>
          <a:stretch>
            <a:fillRect/>
          </a:stretch>
        </p:blipFill>
        <p:spPr>
          <a:xfrm>
            <a:off x="8462084" y="3990868"/>
            <a:ext cx="3729112" cy="3196382"/>
          </a:xfrm>
          <a:prstGeom prst="rect">
            <a:avLst/>
          </a:prstGeom>
        </p:spPr>
      </p:pic>
      <p:grpSp>
        <p:nvGrpSpPr>
          <p:cNvPr id="13" name="Group 12">
            <a:extLst>
              <a:ext uri="{FF2B5EF4-FFF2-40B4-BE49-F238E27FC236}">
                <a16:creationId xmlns:a16="http://schemas.microsoft.com/office/drawing/2014/main" id="{E56E83E9-770C-C6BE-D526-F6C88FEB772A}"/>
              </a:ext>
            </a:extLst>
          </p:cNvPr>
          <p:cNvGrpSpPr/>
          <p:nvPr/>
        </p:nvGrpSpPr>
        <p:grpSpPr>
          <a:xfrm>
            <a:off x="254546" y="1078666"/>
            <a:ext cx="3421501" cy="3114221"/>
            <a:chOff x="80373" y="2351314"/>
            <a:chExt cx="3421501" cy="3114221"/>
          </a:xfrm>
        </p:grpSpPr>
        <p:pic>
          <p:nvPicPr>
            <p:cNvPr id="5" name="Graphic 4">
              <a:extLst>
                <a:ext uri="{FF2B5EF4-FFF2-40B4-BE49-F238E27FC236}">
                  <a16:creationId xmlns:a16="http://schemas.microsoft.com/office/drawing/2014/main" id="{495E605D-5B99-4F15-3FBE-972E71FCD1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373" y="2645228"/>
              <a:ext cx="3421501" cy="282030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F51540-4878-D3AE-1740-C8CBD04065D0}"/>
                    </a:ext>
                  </a:extLst>
                </p:cNvPr>
                <p:cNvSpPr txBox="1"/>
                <p:nvPr/>
              </p:nvSpPr>
              <p:spPr>
                <a:xfrm>
                  <a:off x="370114" y="2351314"/>
                  <a:ext cx="29636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1=0.26</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e>
                        </m:d>
                        <m:r>
                          <a:rPr lang="en-US" b="0" i="1" smtClean="0">
                            <a:latin typeface="Cambria Math" panose="02040503050406030204" pitchFamily="18" charset="0"/>
                          </a:rPr>
                          <m:t>−0.48</m:t>
                        </m:r>
                        <m:r>
                          <a:rPr lang="en-US" b="0" i="1" smtClean="0">
                            <a:latin typeface="Cambria Math" panose="02040503050406030204" pitchFamily="18" charset="0"/>
                          </a:rPr>
                          <m:t>𝑥𝑦</m:t>
                        </m:r>
                      </m:oMath>
                    </m:oMathPara>
                  </a14:m>
                  <a:endParaRPr lang="en-US" dirty="0"/>
                </a:p>
              </p:txBody>
            </p:sp>
          </mc:Choice>
          <mc:Fallback xmlns="">
            <p:sp>
              <p:nvSpPr>
                <p:cNvPr id="12" name="TextBox 11">
                  <a:extLst>
                    <a:ext uri="{FF2B5EF4-FFF2-40B4-BE49-F238E27FC236}">
                      <a16:creationId xmlns:a16="http://schemas.microsoft.com/office/drawing/2014/main" id="{C1F51540-4878-D3AE-1740-C8CBD04065D0}"/>
                    </a:ext>
                  </a:extLst>
                </p:cNvPr>
                <p:cNvSpPr txBox="1">
                  <a:spLocks noRot="1" noChangeAspect="1" noMove="1" noResize="1" noEditPoints="1" noAdjustHandles="1" noChangeArrowheads="1" noChangeShapeType="1" noTextEdit="1"/>
                </p:cNvSpPr>
                <p:nvPr/>
              </p:nvSpPr>
              <p:spPr>
                <a:xfrm>
                  <a:off x="370114" y="2351314"/>
                  <a:ext cx="2963696" cy="276999"/>
                </a:xfrm>
                <a:prstGeom prst="rect">
                  <a:avLst/>
                </a:prstGeom>
                <a:blipFill>
                  <a:blip r:embed="rId7"/>
                  <a:stretch>
                    <a:fillRect l="-855" r="-2137" b="-39130"/>
                  </a:stretch>
                </a:blipFill>
              </p:spPr>
              <p:txBody>
                <a:bodyPr/>
                <a:lstStyle/>
                <a:p>
                  <a:r>
                    <a:rPr lang="en-US">
                      <a:noFill/>
                    </a:rPr>
                    <a:t> </a:t>
                  </a:r>
                </a:p>
              </p:txBody>
            </p:sp>
          </mc:Fallback>
        </mc:AlternateContent>
      </p:grpSp>
      <p:sp>
        <p:nvSpPr>
          <p:cNvPr id="14" name="Title 1">
            <a:extLst>
              <a:ext uri="{FF2B5EF4-FFF2-40B4-BE49-F238E27FC236}">
                <a16:creationId xmlns:a16="http://schemas.microsoft.com/office/drawing/2014/main" id="{154FDCCB-21B3-F278-CE31-0FAB86A49728}"/>
              </a:ext>
            </a:extLst>
          </p:cNvPr>
          <p:cNvSpPr>
            <a:spLocks noGrp="1"/>
          </p:cNvSpPr>
          <p:nvPr>
            <p:ph type="title"/>
          </p:nvPr>
        </p:nvSpPr>
        <p:spPr>
          <a:xfrm>
            <a:off x="938151" y="242916"/>
            <a:ext cx="10415648" cy="498038"/>
          </a:xfrm>
        </p:spPr>
        <p:txBody>
          <a:bodyPr/>
          <a:lstStyle/>
          <a:p>
            <a:r>
              <a:rPr lang="en-US" dirty="0"/>
              <a:t>Accelerate Experimental Design: Matyas Function</a:t>
            </a:r>
          </a:p>
        </p:txBody>
      </p:sp>
      <p:cxnSp>
        <p:nvCxnSpPr>
          <p:cNvPr id="17" name="Straight Arrow Connector 16">
            <a:extLst>
              <a:ext uri="{FF2B5EF4-FFF2-40B4-BE49-F238E27FC236}">
                <a16:creationId xmlns:a16="http://schemas.microsoft.com/office/drawing/2014/main" id="{E3BD3C5C-AAC1-56B8-53AE-F195C005B787}"/>
              </a:ext>
            </a:extLst>
          </p:cNvPr>
          <p:cNvCxnSpPr>
            <a:cxnSpLocks/>
            <a:stCxn id="5" idx="3"/>
          </p:cNvCxnSpPr>
          <p:nvPr/>
        </p:nvCxnSpPr>
        <p:spPr>
          <a:xfrm flipV="1">
            <a:off x="3676047" y="2778767"/>
            <a:ext cx="1091896" cy="39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A2DF3F6-C1BC-91F4-C885-3C3143CE34BF}"/>
              </a:ext>
            </a:extLst>
          </p:cNvPr>
          <p:cNvCxnSpPr>
            <a:endCxn id="9" idx="1"/>
          </p:cNvCxnSpPr>
          <p:nvPr/>
        </p:nvCxnSpPr>
        <p:spPr>
          <a:xfrm>
            <a:off x="1965296" y="4181012"/>
            <a:ext cx="2448409" cy="1408047"/>
          </a:xfrm>
          <a:prstGeom prst="bentConnector3">
            <a:avLst>
              <a:gd name="adj1" fmla="val 1093"/>
            </a:avLst>
          </a:prstGeom>
          <a:ln w="508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E80CE9-DED1-4788-2ED9-B2348A9C6E29}"/>
              </a:ext>
            </a:extLst>
          </p:cNvPr>
          <p:cNvCxnSpPr/>
          <p:nvPr/>
        </p:nvCxnSpPr>
        <p:spPr>
          <a:xfrm>
            <a:off x="7707086" y="5589059"/>
            <a:ext cx="1284514" cy="0"/>
          </a:xfrm>
          <a:prstGeom prst="straightConnector1">
            <a:avLst/>
          </a:prstGeom>
          <a:ln w="508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D5BBF0-DA8A-DC1B-E78A-51A46D986DF4}"/>
              </a:ext>
            </a:extLst>
          </p:cNvPr>
          <p:cNvSpPr txBox="1"/>
          <p:nvPr/>
        </p:nvSpPr>
        <p:spPr>
          <a:xfrm>
            <a:off x="3621475" y="2110359"/>
            <a:ext cx="1146468" cy="646331"/>
          </a:xfrm>
          <a:prstGeom prst="rect">
            <a:avLst/>
          </a:prstGeom>
          <a:noFill/>
        </p:spPr>
        <p:txBody>
          <a:bodyPr wrap="none" rtlCol="0">
            <a:spAutoFit/>
          </a:bodyPr>
          <a:lstStyle/>
          <a:p>
            <a:pPr algn="ctr"/>
            <a:r>
              <a:rPr lang="en-US" dirty="0">
                <a:solidFill>
                  <a:schemeClr val="accent1">
                    <a:lumMod val="75000"/>
                  </a:schemeClr>
                </a:solidFill>
              </a:rPr>
              <a:t>Grid</a:t>
            </a:r>
          </a:p>
          <a:p>
            <a:pPr algn="ctr"/>
            <a:r>
              <a:rPr lang="en-US" dirty="0">
                <a:solidFill>
                  <a:schemeClr val="accent1">
                    <a:lumMod val="75000"/>
                  </a:schemeClr>
                </a:solidFill>
              </a:rPr>
              <a:t>Sampling</a:t>
            </a:r>
          </a:p>
        </p:txBody>
      </p:sp>
      <p:sp>
        <p:nvSpPr>
          <p:cNvPr id="26" name="TextBox 25">
            <a:extLst>
              <a:ext uri="{FF2B5EF4-FFF2-40B4-BE49-F238E27FC236}">
                <a16:creationId xmlns:a16="http://schemas.microsoft.com/office/drawing/2014/main" id="{32B4583B-B194-86DE-8F18-719CC82E2BA3}"/>
              </a:ext>
            </a:extLst>
          </p:cNvPr>
          <p:cNvSpPr txBox="1"/>
          <p:nvPr/>
        </p:nvSpPr>
        <p:spPr>
          <a:xfrm>
            <a:off x="1928325" y="4932159"/>
            <a:ext cx="2996333" cy="584775"/>
          </a:xfrm>
          <a:prstGeom prst="rect">
            <a:avLst/>
          </a:prstGeom>
          <a:noFill/>
        </p:spPr>
        <p:txBody>
          <a:bodyPr wrap="none" rtlCol="0">
            <a:spAutoFit/>
          </a:bodyPr>
          <a:lstStyle/>
          <a:p>
            <a:pPr algn="ctr"/>
            <a:r>
              <a:rPr lang="en-US" sz="1600" dirty="0">
                <a:solidFill>
                  <a:schemeClr val="tx2">
                    <a:lumMod val="60000"/>
                    <a:lumOff val="40000"/>
                  </a:schemeClr>
                </a:solidFill>
              </a:rPr>
              <a:t>Sparse Grid Collocation</a:t>
            </a:r>
          </a:p>
          <a:p>
            <a:pPr algn="ctr"/>
            <a:r>
              <a:rPr lang="en-US" sz="1600" dirty="0">
                <a:solidFill>
                  <a:schemeClr val="tx2">
                    <a:lumMod val="60000"/>
                    <a:lumOff val="40000"/>
                  </a:schemeClr>
                </a:solidFill>
              </a:rPr>
              <a:t>Generalized Polynomial Chaos</a:t>
            </a:r>
          </a:p>
        </p:txBody>
      </p:sp>
      <p:sp>
        <p:nvSpPr>
          <p:cNvPr id="28" name="TextBox 27">
            <a:extLst>
              <a:ext uri="{FF2B5EF4-FFF2-40B4-BE49-F238E27FC236}">
                <a16:creationId xmlns:a16="http://schemas.microsoft.com/office/drawing/2014/main" id="{512F71DA-B350-D0C0-7D6A-054150CA19D5}"/>
              </a:ext>
            </a:extLst>
          </p:cNvPr>
          <p:cNvSpPr txBox="1"/>
          <p:nvPr/>
        </p:nvSpPr>
        <p:spPr>
          <a:xfrm>
            <a:off x="7679047" y="5654024"/>
            <a:ext cx="1146468" cy="646331"/>
          </a:xfrm>
          <a:prstGeom prst="rect">
            <a:avLst/>
          </a:prstGeom>
          <a:noFill/>
        </p:spPr>
        <p:txBody>
          <a:bodyPr wrap="none" rtlCol="0">
            <a:spAutoFit/>
          </a:bodyPr>
          <a:lstStyle/>
          <a:p>
            <a:pPr algn="ctr"/>
            <a:r>
              <a:rPr lang="en-US" dirty="0">
                <a:solidFill>
                  <a:schemeClr val="tx2">
                    <a:lumMod val="60000"/>
                    <a:lumOff val="40000"/>
                  </a:schemeClr>
                </a:solidFill>
              </a:rPr>
              <a:t>Grid</a:t>
            </a:r>
          </a:p>
          <a:p>
            <a:pPr algn="ctr"/>
            <a:r>
              <a:rPr lang="en-US" dirty="0">
                <a:solidFill>
                  <a:schemeClr val="tx2">
                    <a:lumMod val="60000"/>
                    <a:lumOff val="40000"/>
                  </a:schemeClr>
                </a:solidFill>
              </a:rPr>
              <a:t>Sampling</a:t>
            </a:r>
          </a:p>
        </p:txBody>
      </p:sp>
      <p:sp>
        <p:nvSpPr>
          <p:cNvPr id="29" name="TextBox 28">
            <a:extLst>
              <a:ext uri="{FF2B5EF4-FFF2-40B4-BE49-F238E27FC236}">
                <a16:creationId xmlns:a16="http://schemas.microsoft.com/office/drawing/2014/main" id="{FF4217A2-7DA2-B9F8-587F-816C07B68CF4}"/>
              </a:ext>
            </a:extLst>
          </p:cNvPr>
          <p:cNvSpPr txBox="1"/>
          <p:nvPr/>
        </p:nvSpPr>
        <p:spPr>
          <a:xfrm>
            <a:off x="7880632" y="5131929"/>
            <a:ext cx="723275" cy="369332"/>
          </a:xfrm>
          <a:prstGeom prst="rect">
            <a:avLst/>
          </a:prstGeom>
          <a:noFill/>
        </p:spPr>
        <p:txBody>
          <a:bodyPr wrap="none" rtlCol="0">
            <a:spAutoFit/>
          </a:bodyPr>
          <a:lstStyle/>
          <a:p>
            <a:r>
              <a:rPr lang="en-US" b="1" dirty="0"/>
              <a:t>ROM</a:t>
            </a:r>
          </a:p>
        </p:txBody>
      </p:sp>
      <p:cxnSp>
        <p:nvCxnSpPr>
          <p:cNvPr id="31" name="Curved Connector 30">
            <a:extLst>
              <a:ext uri="{FF2B5EF4-FFF2-40B4-BE49-F238E27FC236}">
                <a16:creationId xmlns:a16="http://schemas.microsoft.com/office/drawing/2014/main" id="{6A2D0E78-45BB-6DDF-F04A-DBD4D2DB1A3F}"/>
              </a:ext>
            </a:extLst>
          </p:cNvPr>
          <p:cNvCxnSpPr>
            <a:cxnSpLocks/>
          </p:cNvCxnSpPr>
          <p:nvPr/>
        </p:nvCxnSpPr>
        <p:spPr>
          <a:xfrm>
            <a:off x="8017165" y="2304216"/>
            <a:ext cx="2235585" cy="1557344"/>
          </a:xfrm>
          <a:prstGeom prst="curvedConnector2">
            <a:avLst/>
          </a:prstGeom>
          <a:ln w="76200">
            <a:prstDash val="sysDot"/>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780CEA7-F19D-D4B2-C8CC-C4F7B09768A1}"/>
              </a:ext>
            </a:extLst>
          </p:cNvPr>
          <p:cNvSpPr txBox="1"/>
          <p:nvPr/>
        </p:nvSpPr>
        <p:spPr>
          <a:xfrm>
            <a:off x="4767943" y="990969"/>
            <a:ext cx="2608406" cy="369332"/>
          </a:xfrm>
          <a:prstGeom prst="rect">
            <a:avLst/>
          </a:prstGeom>
          <a:noFill/>
        </p:spPr>
        <p:txBody>
          <a:bodyPr wrap="none" rtlCol="0">
            <a:spAutoFit/>
          </a:bodyPr>
          <a:lstStyle/>
          <a:p>
            <a:r>
              <a:rPr lang="en-US" dirty="0"/>
              <a:t>High-Fidelity Simulation</a:t>
            </a:r>
          </a:p>
        </p:txBody>
      </p:sp>
      <p:sp>
        <p:nvSpPr>
          <p:cNvPr id="33" name="TextBox 32">
            <a:extLst>
              <a:ext uri="{FF2B5EF4-FFF2-40B4-BE49-F238E27FC236}">
                <a16:creationId xmlns:a16="http://schemas.microsoft.com/office/drawing/2014/main" id="{DA9D296B-0796-E171-2493-3D7E0D3A6310}"/>
              </a:ext>
            </a:extLst>
          </p:cNvPr>
          <p:cNvSpPr txBox="1"/>
          <p:nvPr/>
        </p:nvSpPr>
        <p:spPr>
          <a:xfrm>
            <a:off x="9310255" y="3860800"/>
            <a:ext cx="1864613" cy="369332"/>
          </a:xfrm>
          <a:prstGeom prst="rect">
            <a:avLst/>
          </a:prstGeom>
          <a:noFill/>
        </p:spPr>
        <p:txBody>
          <a:bodyPr wrap="none" rtlCol="0">
            <a:spAutoFit/>
          </a:bodyPr>
          <a:lstStyle/>
          <a:p>
            <a:r>
              <a:rPr lang="en-US" dirty="0"/>
              <a:t>ROM Simulation</a:t>
            </a:r>
          </a:p>
        </p:txBody>
      </p:sp>
      <p:sp>
        <p:nvSpPr>
          <p:cNvPr id="34" name="TextBox 33">
            <a:extLst>
              <a:ext uri="{FF2B5EF4-FFF2-40B4-BE49-F238E27FC236}">
                <a16:creationId xmlns:a16="http://schemas.microsoft.com/office/drawing/2014/main" id="{05769404-70DA-1189-A476-89B2E9AEE62C}"/>
              </a:ext>
            </a:extLst>
          </p:cNvPr>
          <p:cNvSpPr txBox="1"/>
          <p:nvPr/>
        </p:nvSpPr>
        <p:spPr>
          <a:xfrm>
            <a:off x="273795" y="5691722"/>
            <a:ext cx="4475905" cy="830997"/>
          </a:xfrm>
          <a:prstGeom prst="rect">
            <a:avLst/>
          </a:prstGeom>
          <a:solidFill>
            <a:schemeClr val="accent2">
              <a:lumMod val="40000"/>
              <a:lumOff val="60000"/>
            </a:schemeClr>
          </a:solidFill>
          <a:ln w="34925">
            <a:solidFill>
              <a:schemeClr val="accent4"/>
            </a:solidFill>
          </a:ln>
        </p:spPr>
        <p:txBody>
          <a:bodyPr wrap="none" rtlCol="0">
            <a:spAutoFit/>
          </a:bodyPr>
          <a:lstStyle/>
          <a:p>
            <a:pPr marL="285750" indent="-285750">
              <a:buFont typeface="Wingdings" pitchFamily="2" charset="2"/>
              <a:buChar char="Ø"/>
            </a:pPr>
            <a:r>
              <a:rPr lang="en-US" sz="1600" dirty="0"/>
              <a:t>Simulation data at sparse grid locations</a:t>
            </a:r>
          </a:p>
          <a:p>
            <a:pPr marL="285750" indent="-285750">
              <a:buFont typeface="Wingdings" pitchFamily="2" charset="2"/>
              <a:buChar char="Ø"/>
            </a:pPr>
            <a:r>
              <a:rPr lang="en-US" sz="1600" dirty="0"/>
              <a:t>Conduct experiment at sparse grid locations</a:t>
            </a:r>
          </a:p>
          <a:p>
            <a:pPr marL="285750" indent="-285750">
              <a:buFont typeface="Wingdings" pitchFamily="2" charset="2"/>
              <a:buChar char="Ø"/>
            </a:pPr>
            <a:r>
              <a:rPr lang="en-US" sz="1600" dirty="0"/>
              <a:t>Combine both data for ROM construction</a:t>
            </a:r>
          </a:p>
        </p:txBody>
      </p:sp>
    </p:spTree>
    <p:extLst>
      <p:ext uri="{BB962C8B-B14F-4D97-AF65-F5344CB8AC3E}">
        <p14:creationId xmlns:p14="http://schemas.microsoft.com/office/powerpoint/2010/main" val="315849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54FDCCB-21B3-F278-CE31-0FAB86A49728}"/>
              </a:ext>
            </a:extLst>
          </p:cNvPr>
          <p:cNvSpPr>
            <a:spLocks noGrp="1"/>
          </p:cNvSpPr>
          <p:nvPr>
            <p:ph type="title"/>
          </p:nvPr>
        </p:nvSpPr>
        <p:spPr>
          <a:xfrm>
            <a:off x="938151" y="242916"/>
            <a:ext cx="10960924" cy="498038"/>
          </a:xfrm>
        </p:spPr>
        <p:txBody>
          <a:bodyPr/>
          <a:lstStyle/>
          <a:p>
            <a:r>
              <a:rPr lang="en-US" dirty="0"/>
              <a:t>Accelerate Experimental Design: </a:t>
            </a:r>
            <a:r>
              <a:rPr lang="en-US" dirty="0" err="1"/>
              <a:t>Himmelblau</a:t>
            </a:r>
            <a:r>
              <a:rPr lang="en-US" dirty="0"/>
              <a:t> Function</a:t>
            </a:r>
          </a:p>
        </p:txBody>
      </p:sp>
      <p:cxnSp>
        <p:nvCxnSpPr>
          <p:cNvPr id="17" name="Straight Arrow Connector 16">
            <a:extLst>
              <a:ext uri="{FF2B5EF4-FFF2-40B4-BE49-F238E27FC236}">
                <a16:creationId xmlns:a16="http://schemas.microsoft.com/office/drawing/2014/main" id="{E3BD3C5C-AAC1-56B8-53AE-F195C005B787}"/>
              </a:ext>
            </a:extLst>
          </p:cNvPr>
          <p:cNvCxnSpPr>
            <a:cxnSpLocks/>
          </p:cNvCxnSpPr>
          <p:nvPr/>
        </p:nvCxnSpPr>
        <p:spPr>
          <a:xfrm flipV="1">
            <a:off x="3676047" y="2766892"/>
            <a:ext cx="1091896" cy="39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A2DF3F6-C1BC-91F4-C885-3C3143CE34BF}"/>
              </a:ext>
            </a:extLst>
          </p:cNvPr>
          <p:cNvCxnSpPr>
            <a:cxnSpLocks/>
          </p:cNvCxnSpPr>
          <p:nvPr/>
        </p:nvCxnSpPr>
        <p:spPr>
          <a:xfrm>
            <a:off x="1965296" y="4181012"/>
            <a:ext cx="2448409" cy="1408047"/>
          </a:xfrm>
          <a:prstGeom prst="bentConnector3">
            <a:avLst>
              <a:gd name="adj1" fmla="val 1093"/>
            </a:avLst>
          </a:prstGeom>
          <a:ln w="508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E80CE9-DED1-4788-2ED9-B2348A9C6E29}"/>
              </a:ext>
            </a:extLst>
          </p:cNvPr>
          <p:cNvCxnSpPr/>
          <p:nvPr/>
        </p:nvCxnSpPr>
        <p:spPr>
          <a:xfrm>
            <a:off x="7707086" y="5589059"/>
            <a:ext cx="1284514" cy="0"/>
          </a:xfrm>
          <a:prstGeom prst="straightConnector1">
            <a:avLst/>
          </a:prstGeom>
          <a:ln w="508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D5BBF0-DA8A-DC1B-E78A-51A46D986DF4}"/>
              </a:ext>
            </a:extLst>
          </p:cNvPr>
          <p:cNvSpPr txBox="1"/>
          <p:nvPr/>
        </p:nvSpPr>
        <p:spPr>
          <a:xfrm>
            <a:off x="3621475" y="2110359"/>
            <a:ext cx="1146468" cy="646331"/>
          </a:xfrm>
          <a:prstGeom prst="rect">
            <a:avLst/>
          </a:prstGeom>
          <a:noFill/>
        </p:spPr>
        <p:txBody>
          <a:bodyPr wrap="none" rtlCol="0">
            <a:spAutoFit/>
          </a:bodyPr>
          <a:lstStyle/>
          <a:p>
            <a:pPr algn="ctr"/>
            <a:r>
              <a:rPr lang="en-US" dirty="0">
                <a:solidFill>
                  <a:schemeClr val="accent1">
                    <a:lumMod val="75000"/>
                  </a:schemeClr>
                </a:solidFill>
              </a:rPr>
              <a:t>Grid</a:t>
            </a:r>
          </a:p>
          <a:p>
            <a:pPr algn="ctr"/>
            <a:r>
              <a:rPr lang="en-US" dirty="0">
                <a:solidFill>
                  <a:schemeClr val="accent1">
                    <a:lumMod val="75000"/>
                  </a:schemeClr>
                </a:solidFill>
              </a:rPr>
              <a:t>Sampling</a:t>
            </a:r>
          </a:p>
        </p:txBody>
      </p:sp>
      <p:sp>
        <p:nvSpPr>
          <p:cNvPr id="26" name="TextBox 25">
            <a:extLst>
              <a:ext uri="{FF2B5EF4-FFF2-40B4-BE49-F238E27FC236}">
                <a16:creationId xmlns:a16="http://schemas.microsoft.com/office/drawing/2014/main" id="{32B4583B-B194-86DE-8F18-719CC82E2BA3}"/>
              </a:ext>
            </a:extLst>
          </p:cNvPr>
          <p:cNvSpPr txBox="1"/>
          <p:nvPr/>
        </p:nvSpPr>
        <p:spPr>
          <a:xfrm>
            <a:off x="1928325" y="4932159"/>
            <a:ext cx="2996333" cy="584775"/>
          </a:xfrm>
          <a:prstGeom prst="rect">
            <a:avLst/>
          </a:prstGeom>
          <a:noFill/>
        </p:spPr>
        <p:txBody>
          <a:bodyPr wrap="none" rtlCol="0">
            <a:spAutoFit/>
          </a:bodyPr>
          <a:lstStyle/>
          <a:p>
            <a:pPr algn="ctr"/>
            <a:r>
              <a:rPr lang="en-US" sz="1600" dirty="0">
                <a:solidFill>
                  <a:schemeClr val="tx2">
                    <a:lumMod val="60000"/>
                    <a:lumOff val="40000"/>
                  </a:schemeClr>
                </a:solidFill>
              </a:rPr>
              <a:t>Sparse Grid Collocation</a:t>
            </a:r>
          </a:p>
          <a:p>
            <a:pPr algn="ctr"/>
            <a:r>
              <a:rPr lang="en-US" sz="1600" dirty="0">
                <a:solidFill>
                  <a:schemeClr val="tx2">
                    <a:lumMod val="60000"/>
                    <a:lumOff val="40000"/>
                  </a:schemeClr>
                </a:solidFill>
              </a:rPr>
              <a:t>Generalized Polynomial Chaos</a:t>
            </a:r>
          </a:p>
        </p:txBody>
      </p:sp>
      <p:sp>
        <p:nvSpPr>
          <p:cNvPr id="28" name="TextBox 27">
            <a:extLst>
              <a:ext uri="{FF2B5EF4-FFF2-40B4-BE49-F238E27FC236}">
                <a16:creationId xmlns:a16="http://schemas.microsoft.com/office/drawing/2014/main" id="{512F71DA-B350-D0C0-7D6A-054150CA19D5}"/>
              </a:ext>
            </a:extLst>
          </p:cNvPr>
          <p:cNvSpPr txBox="1"/>
          <p:nvPr/>
        </p:nvSpPr>
        <p:spPr>
          <a:xfrm>
            <a:off x="7679047" y="5654024"/>
            <a:ext cx="1146468" cy="646331"/>
          </a:xfrm>
          <a:prstGeom prst="rect">
            <a:avLst/>
          </a:prstGeom>
          <a:noFill/>
        </p:spPr>
        <p:txBody>
          <a:bodyPr wrap="none" rtlCol="0">
            <a:spAutoFit/>
          </a:bodyPr>
          <a:lstStyle/>
          <a:p>
            <a:pPr algn="ctr"/>
            <a:r>
              <a:rPr lang="en-US" dirty="0">
                <a:solidFill>
                  <a:schemeClr val="tx2">
                    <a:lumMod val="60000"/>
                    <a:lumOff val="40000"/>
                  </a:schemeClr>
                </a:solidFill>
              </a:rPr>
              <a:t>Grid</a:t>
            </a:r>
          </a:p>
          <a:p>
            <a:pPr algn="ctr"/>
            <a:r>
              <a:rPr lang="en-US" dirty="0">
                <a:solidFill>
                  <a:schemeClr val="tx2">
                    <a:lumMod val="60000"/>
                    <a:lumOff val="40000"/>
                  </a:schemeClr>
                </a:solidFill>
              </a:rPr>
              <a:t>Sampling</a:t>
            </a:r>
          </a:p>
        </p:txBody>
      </p:sp>
      <p:sp>
        <p:nvSpPr>
          <p:cNvPr id="29" name="TextBox 28">
            <a:extLst>
              <a:ext uri="{FF2B5EF4-FFF2-40B4-BE49-F238E27FC236}">
                <a16:creationId xmlns:a16="http://schemas.microsoft.com/office/drawing/2014/main" id="{FF4217A2-7DA2-B9F8-587F-816C07B68CF4}"/>
              </a:ext>
            </a:extLst>
          </p:cNvPr>
          <p:cNvSpPr txBox="1"/>
          <p:nvPr/>
        </p:nvSpPr>
        <p:spPr>
          <a:xfrm>
            <a:off x="7880632" y="5131929"/>
            <a:ext cx="723275" cy="369332"/>
          </a:xfrm>
          <a:prstGeom prst="rect">
            <a:avLst/>
          </a:prstGeom>
          <a:noFill/>
        </p:spPr>
        <p:txBody>
          <a:bodyPr wrap="none" rtlCol="0">
            <a:spAutoFit/>
          </a:bodyPr>
          <a:lstStyle/>
          <a:p>
            <a:r>
              <a:rPr lang="en-US" b="1" dirty="0"/>
              <a:t>ROM</a:t>
            </a:r>
          </a:p>
        </p:txBody>
      </p:sp>
      <p:cxnSp>
        <p:nvCxnSpPr>
          <p:cNvPr id="31" name="Curved Connector 30">
            <a:extLst>
              <a:ext uri="{FF2B5EF4-FFF2-40B4-BE49-F238E27FC236}">
                <a16:creationId xmlns:a16="http://schemas.microsoft.com/office/drawing/2014/main" id="{6A2D0E78-45BB-6DDF-F04A-DBD4D2DB1A3F}"/>
              </a:ext>
            </a:extLst>
          </p:cNvPr>
          <p:cNvCxnSpPr>
            <a:cxnSpLocks/>
          </p:cNvCxnSpPr>
          <p:nvPr/>
        </p:nvCxnSpPr>
        <p:spPr>
          <a:xfrm>
            <a:off x="8017165" y="2304216"/>
            <a:ext cx="2235585" cy="1557344"/>
          </a:xfrm>
          <a:prstGeom prst="curvedConnector2">
            <a:avLst/>
          </a:prstGeom>
          <a:ln w="76200">
            <a:prstDash val="sysDot"/>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780CEA7-F19D-D4B2-C8CC-C4F7B09768A1}"/>
              </a:ext>
            </a:extLst>
          </p:cNvPr>
          <p:cNvSpPr txBox="1"/>
          <p:nvPr/>
        </p:nvSpPr>
        <p:spPr>
          <a:xfrm>
            <a:off x="4791693" y="1014719"/>
            <a:ext cx="2608406" cy="369332"/>
          </a:xfrm>
          <a:prstGeom prst="rect">
            <a:avLst/>
          </a:prstGeom>
          <a:noFill/>
        </p:spPr>
        <p:txBody>
          <a:bodyPr wrap="none" rtlCol="0">
            <a:spAutoFit/>
          </a:bodyPr>
          <a:lstStyle/>
          <a:p>
            <a:r>
              <a:rPr lang="en-US" dirty="0"/>
              <a:t>High-Fidelity Simulation</a:t>
            </a:r>
          </a:p>
        </p:txBody>
      </p:sp>
      <p:sp>
        <p:nvSpPr>
          <p:cNvPr id="33" name="TextBox 32">
            <a:extLst>
              <a:ext uri="{FF2B5EF4-FFF2-40B4-BE49-F238E27FC236}">
                <a16:creationId xmlns:a16="http://schemas.microsoft.com/office/drawing/2014/main" id="{DA9D296B-0796-E171-2493-3D7E0D3A6310}"/>
              </a:ext>
            </a:extLst>
          </p:cNvPr>
          <p:cNvSpPr txBox="1"/>
          <p:nvPr/>
        </p:nvSpPr>
        <p:spPr>
          <a:xfrm>
            <a:off x="9310255" y="3860800"/>
            <a:ext cx="1864613" cy="369332"/>
          </a:xfrm>
          <a:prstGeom prst="rect">
            <a:avLst/>
          </a:prstGeom>
          <a:noFill/>
        </p:spPr>
        <p:txBody>
          <a:bodyPr wrap="none" rtlCol="0">
            <a:spAutoFit/>
          </a:bodyPr>
          <a:lstStyle/>
          <a:p>
            <a:r>
              <a:rPr lang="en-US" dirty="0"/>
              <a:t>ROM Simulation</a:t>
            </a:r>
          </a:p>
        </p:txBody>
      </p:sp>
      <p:sp>
        <p:nvSpPr>
          <p:cNvPr id="34" name="TextBox 33">
            <a:extLst>
              <a:ext uri="{FF2B5EF4-FFF2-40B4-BE49-F238E27FC236}">
                <a16:creationId xmlns:a16="http://schemas.microsoft.com/office/drawing/2014/main" id="{05769404-70DA-1189-A476-89B2E9AEE62C}"/>
              </a:ext>
            </a:extLst>
          </p:cNvPr>
          <p:cNvSpPr txBox="1"/>
          <p:nvPr/>
        </p:nvSpPr>
        <p:spPr>
          <a:xfrm>
            <a:off x="273795" y="5691722"/>
            <a:ext cx="4475905" cy="830997"/>
          </a:xfrm>
          <a:prstGeom prst="rect">
            <a:avLst/>
          </a:prstGeom>
          <a:solidFill>
            <a:schemeClr val="accent2">
              <a:lumMod val="40000"/>
              <a:lumOff val="60000"/>
            </a:schemeClr>
          </a:solidFill>
          <a:ln w="34925">
            <a:solidFill>
              <a:schemeClr val="accent4"/>
            </a:solidFill>
          </a:ln>
        </p:spPr>
        <p:txBody>
          <a:bodyPr wrap="none" rtlCol="0">
            <a:spAutoFit/>
          </a:bodyPr>
          <a:lstStyle/>
          <a:p>
            <a:pPr marL="285750" indent="-285750">
              <a:buFont typeface="Wingdings" pitchFamily="2" charset="2"/>
              <a:buChar char="Ø"/>
            </a:pPr>
            <a:r>
              <a:rPr lang="en-US" sz="1600" dirty="0"/>
              <a:t>Simulation data at sparse grid locations</a:t>
            </a:r>
          </a:p>
          <a:p>
            <a:pPr marL="285750" indent="-285750">
              <a:buFont typeface="Wingdings" pitchFamily="2" charset="2"/>
              <a:buChar char="Ø"/>
            </a:pPr>
            <a:r>
              <a:rPr lang="en-US" sz="1600" dirty="0"/>
              <a:t>Conduct experiment at sparse grid locations</a:t>
            </a:r>
          </a:p>
          <a:p>
            <a:pPr marL="285750" indent="-285750">
              <a:buFont typeface="Wingdings" pitchFamily="2" charset="2"/>
              <a:buChar char="Ø"/>
            </a:pPr>
            <a:r>
              <a:rPr lang="en-US" sz="1600" dirty="0"/>
              <a:t>Combine both data for ROM construction</a:t>
            </a:r>
          </a:p>
        </p:txBody>
      </p:sp>
      <p:grpSp>
        <p:nvGrpSpPr>
          <p:cNvPr id="3" name="Group 2">
            <a:extLst>
              <a:ext uri="{FF2B5EF4-FFF2-40B4-BE49-F238E27FC236}">
                <a16:creationId xmlns:a16="http://schemas.microsoft.com/office/drawing/2014/main" id="{473BC3BD-5EB3-57FA-6203-9BCC4F6096B1}"/>
              </a:ext>
            </a:extLst>
          </p:cNvPr>
          <p:cNvGrpSpPr/>
          <p:nvPr/>
        </p:nvGrpSpPr>
        <p:grpSpPr>
          <a:xfrm>
            <a:off x="128651" y="1066791"/>
            <a:ext cx="3723199" cy="3283811"/>
            <a:chOff x="128651" y="1066791"/>
            <a:chExt cx="3723199" cy="328381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F51540-4878-D3AE-1740-C8CBD04065D0}"/>
                    </a:ext>
                  </a:extLst>
                </p:cNvPr>
                <p:cNvSpPr txBox="1"/>
                <p:nvPr/>
              </p:nvSpPr>
              <p:spPr>
                <a:xfrm>
                  <a:off x="128651" y="1066791"/>
                  <a:ext cx="3723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−11</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−7</m:t>
                                </m:r>
                              </m:e>
                            </m:d>
                          </m:e>
                          <m:sup>
                            <m:r>
                              <a:rPr lang="en-US" b="0" i="1" smtClean="0">
                                <a:latin typeface="Cambria Math" panose="02040503050406030204" pitchFamily="18" charset="0"/>
                              </a:rPr>
                              <m:t>2</m:t>
                            </m:r>
                          </m:sup>
                        </m:sSup>
                      </m:oMath>
                    </m:oMathPara>
                  </a14:m>
                  <a:endParaRPr lang="en-US" dirty="0"/>
                </a:p>
              </p:txBody>
            </p:sp>
          </mc:Choice>
          <mc:Fallback xmlns="">
            <p:sp>
              <p:nvSpPr>
                <p:cNvPr id="12" name="TextBox 11">
                  <a:extLst>
                    <a:ext uri="{FF2B5EF4-FFF2-40B4-BE49-F238E27FC236}">
                      <a16:creationId xmlns:a16="http://schemas.microsoft.com/office/drawing/2014/main" id="{C1F51540-4878-D3AE-1740-C8CBD04065D0}"/>
                    </a:ext>
                  </a:extLst>
                </p:cNvPr>
                <p:cNvSpPr txBox="1">
                  <a:spLocks noRot="1" noChangeAspect="1" noMove="1" noResize="1" noEditPoints="1" noAdjustHandles="1" noChangeArrowheads="1" noChangeShapeType="1" noTextEdit="1"/>
                </p:cNvSpPr>
                <p:nvPr/>
              </p:nvSpPr>
              <p:spPr>
                <a:xfrm>
                  <a:off x="128651" y="1066791"/>
                  <a:ext cx="3723199" cy="276999"/>
                </a:xfrm>
                <a:prstGeom prst="rect">
                  <a:avLst/>
                </a:prstGeom>
                <a:blipFill>
                  <a:blip r:embed="rId2"/>
                  <a:stretch>
                    <a:fillRect l="-1020" b="-31818"/>
                  </a:stretch>
                </a:blipFill>
              </p:spPr>
              <p:txBody>
                <a:bodyPr/>
                <a:lstStyle/>
                <a:p>
                  <a:r>
                    <a:rPr lang="en-US">
                      <a:noFill/>
                    </a:rPr>
                    <a:t> </a:t>
                  </a:r>
                </a:p>
              </p:txBody>
            </p:sp>
          </mc:Fallback>
        </mc:AlternateContent>
        <p:pic>
          <p:nvPicPr>
            <p:cNvPr id="2" name="Graphic 1">
              <a:extLst>
                <a:ext uri="{FF2B5EF4-FFF2-40B4-BE49-F238E27FC236}">
                  <a16:creationId xmlns:a16="http://schemas.microsoft.com/office/drawing/2014/main" id="{12393D5A-3AFF-51FF-9FC2-31E6C9C500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374" y="1474720"/>
              <a:ext cx="3387150" cy="2875882"/>
            </a:xfrm>
            <a:prstGeom prst="rect">
              <a:avLst/>
            </a:prstGeom>
          </p:spPr>
        </p:pic>
      </p:grpSp>
      <p:pic>
        <p:nvPicPr>
          <p:cNvPr id="6" name="Picture 5" descr="A screen shot of a screen&#10;&#10;Description automatically generated">
            <a:extLst>
              <a:ext uri="{FF2B5EF4-FFF2-40B4-BE49-F238E27FC236}">
                <a16:creationId xmlns:a16="http://schemas.microsoft.com/office/drawing/2014/main" id="{8AA7D620-1CDF-B6C1-6F77-CA34382D2BBD}"/>
              </a:ext>
            </a:extLst>
          </p:cNvPr>
          <p:cNvPicPr>
            <a:picLocks noChangeAspect="1"/>
          </p:cNvPicPr>
          <p:nvPr/>
        </p:nvPicPr>
        <p:blipFill>
          <a:blip r:embed="rId5"/>
          <a:stretch>
            <a:fillRect/>
          </a:stretch>
        </p:blipFill>
        <p:spPr>
          <a:xfrm>
            <a:off x="4368356" y="1122023"/>
            <a:ext cx="3552444" cy="3044952"/>
          </a:xfrm>
          <a:prstGeom prst="rect">
            <a:avLst/>
          </a:prstGeom>
        </p:spPr>
      </p:pic>
      <p:pic>
        <p:nvPicPr>
          <p:cNvPr id="10" name="Picture 9" descr="A screen shot of a computer screen&#10;&#10;Description automatically generated">
            <a:extLst>
              <a:ext uri="{FF2B5EF4-FFF2-40B4-BE49-F238E27FC236}">
                <a16:creationId xmlns:a16="http://schemas.microsoft.com/office/drawing/2014/main" id="{FC14E075-C65D-F064-2DEB-D05DCB882A04}"/>
              </a:ext>
            </a:extLst>
          </p:cNvPr>
          <p:cNvPicPr>
            <a:picLocks noChangeAspect="1"/>
          </p:cNvPicPr>
          <p:nvPr/>
        </p:nvPicPr>
        <p:blipFill>
          <a:blip r:embed="rId6"/>
          <a:stretch>
            <a:fillRect/>
          </a:stretch>
        </p:blipFill>
        <p:spPr>
          <a:xfrm>
            <a:off x="4444439" y="3990868"/>
            <a:ext cx="3499104" cy="2999232"/>
          </a:xfrm>
          <a:prstGeom prst="rect">
            <a:avLst/>
          </a:prstGeom>
        </p:spPr>
      </p:pic>
      <p:pic>
        <p:nvPicPr>
          <p:cNvPr id="16" name="Picture 15" descr="A screen shot of a screen&#10;&#10;Description automatically generated">
            <a:extLst>
              <a:ext uri="{FF2B5EF4-FFF2-40B4-BE49-F238E27FC236}">
                <a16:creationId xmlns:a16="http://schemas.microsoft.com/office/drawing/2014/main" id="{9D9790E8-670A-45B1-1945-95DA238DCB0D}"/>
              </a:ext>
            </a:extLst>
          </p:cNvPr>
          <p:cNvPicPr>
            <a:picLocks noChangeAspect="1"/>
          </p:cNvPicPr>
          <p:nvPr/>
        </p:nvPicPr>
        <p:blipFill>
          <a:blip r:embed="rId7"/>
          <a:stretch>
            <a:fillRect/>
          </a:stretch>
        </p:blipFill>
        <p:spPr>
          <a:xfrm>
            <a:off x="8584349" y="4045466"/>
            <a:ext cx="3552444" cy="3044952"/>
          </a:xfrm>
          <a:prstGeom prst="rect">
            <a:avLst/>
          </a:prstGeom>
        </p:spPr>
      </p:pic>
    </p:spTree>
    <p:extLst>
      <p:ext uri="{BB962C8B-B14F-4D97-AF65-F5344CB8AC3E}">
        <p14:creationId xmlns:p14="http://schemas.microsoft.com/office/powerpoint/2010/main" val="196409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05F54-A6EB-DD62-B655-787D8A126E9C}"/>
              </a:ext>
            </a:extLst>
          </p:cNvPr>
          <p:cNvSpPr>
            <a:spLocks noGrp="1"/>
          </p:cNvSpPr>
          <p:nvPr>
            <p:ph type="title"/>
          </p:nvPr>
        </p:nvSpPr>
        <p:spPr/>
        <p:txBody>
          <a:bodyPr/>
          <a:lstStyle/>
          <a:p>
            <a:r>
              <a:rPr lang="en-US" dirty="0"/>
              <a:t>Pareto Frontier</a:t>
            </a:r>
          </a:p>
        </p:txBody>
      </p:sp>
      <p:pic>
        <p:nvPicPr>
          <p:cNvPr id="4" name="Picture 3">
            <a:extLst>
              <a:ext uri="{FF2B5EF4-FFF2-40B4-BE49-F238E27FC236}">
                <a16:creationId xmlns:a16="http://schemas.microsoft.com/office/drawing/2014/main" id="{BE429220-9F31-D687-85CF-24AFF696C8F7}"/>
              </a:ext>
            </a:extLst>
          </p:cNvPr>
          <p:cNvPicPr>
            <a:picLocks noChangeAspect="1"/>
          </p:cNvPicPr>
          <p:nvPr/>
        </p:nvPicPr>
        <p:blipFill>
          <a:blip r:embed="rId3"/>
          <a:stretch>
            <a:fillRect/>
          </a:stretch>
        </p:blipFill>
        <p:spPr>
          <a:xfrm>
            <a:off x="7111409" y="3400738"/>
            <a:ext cx="5080591" cy="1250726"/>
          </a:xfrm>
          <a:prstGeom prst="rect">
            <a:avLst/>
          </a:prstGeom>
        </p:spPr>
      </p:pic>
      <p:pic>
        <p:nvPicPr>
          <p:cNvPr id="5" name="Picture 4">
            <a:extLst>
              <a:ext uri="{FF2B5EF4-FFF2-40B4-BE49-F238E27FC236}">
                <a16:creationId xmlns:a16="http://schemas.microsoft.com/office/drawing/2014/main" id="{458DF88A-6C57-4C0B-4A88-1DDD42BB1B68}"/>
              </a:ext>
            </a:extLst>
          </p:cNvPr>
          <p:cNvPicPr>
            <a:picLocks noChangeAspect="1"/>
          </p:cNvPicPr>
          <p:nvPr/>
        </p:nvPicPr>
        <p:blipFill>
          <a:blip r:embed="rId4"/>
          <a:stretch>
            <a:fillRect/>
          </a:stretch>
        </p:blipFill>
        <p:spPr>
          <a:xfrm>
            <a:off x="0" y="2159553"/>
            <a:ext cx="6868633" cy="3796895"/>
          </a:xfrm>
          <a:prstGeom prst="rect">
            <a:avLst/>
          </a:prstGeom>
        </p:spPr>
      </p:pic>
      <p:sp>
        <p:nvSpPr>
          <p:cNvPr id="10" name="Curved Down Arrow 9">
            <a:extLst>
              <a:ext uri="{FF2B5EF4-FFF2-40B4-BE49-F238E27FC236}">
                <a16:creationId xmlns:a16="http://schemas.microsoft.com/office/drawing/2014/main" id="{4B31C8C2-B3C5-D0BB-1132-F12D30EBE1D0}"/>
              </a:ext>
            </a:extLst>
          </p:cNvPr>
          <p:cNvSpPr/>
          <p:nvPr/>
        </p:nvSpPr>
        <p:spPr>
          <a:xfrm>
            <a:off x="5319823" y="2648700"/>
            <a:ext cx="3583172" cy="838291"/>
          </a:xfrm>
          <a:prstGeom prst="curvedDownArrow">
            <a:avLst/>
          </a:prstGeom>
          <a:gradFill>
            <a:gsLst>
              <a:gs pos="0">
                <a:schemeClr val="accent1">
                  <a:lumMod val="5000"/>
                  <a:lumOff val="95000"/>
                </a:schemeClr>
              </a:gs>
              <a:gs pos="7000">
                <a:schemeClr val="accent1">
                  <a:lumMod val="45000"/>
                  <a:lumOff val="55000"/>
                </a:schemeClr>
              </a:gs>
              <a:gs pos="68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391663559"/>
      </p:ext>
    </p:extLst>
  </p:cSld>
  <p:clrMapOvr>
    <a:masterClrMapping/>
  </p:clrMapOvr>
</p:sld>
</file>

<file path=ppt/theme/theme1.xml><?xml version="1.0" encoding="utf-8"?>
<a:theme xmlns:a="http://schemas.openxmlformats.org/drawingml/2006/main" name="INL 2020">
  <a:themeElements>
    <a:clrScheme name="INL 2020">
      <a:dk1>
        <a:srgbClr val="000000"/>
      </a:dk1>
      <a:lt1>
        <a:srgbClr val="FFFFFF"/>
      </a:lt1>
      <a:dk2>
        <a:srgbClr val="06509D"/>
      </a:dk2>
      <a:lt2>
        <a:srgbClr val="2CA8E1"/>
      </a:lt2>
      <a:accent1>
        <a:srgbClr val="8EC423"/>
      </a:accent1>
      <a:accent2>
        <a:srgbClr val="2CA8E1"/>
      </a:accent2>
      <a:accent3>
        <a:srgbClr val="832369"/>
      </a:accent3>
      <a:accent4>
        <a:srgbClr val="CF1D4C"/>
      </a:accent4>
      <a:accent5>
        <a:srgbClr val="F78E20"/>
      </a:accent5>
      <a:accent6>
        <a:srgbClr val="59595C"/>
      </a:accent6>
      <a:hlink>
        <a:srgbClr val="7F7F7F"/>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40000"/>
            <a:lumOff val="60000"/>
          </a:schemeClr>
        </a:solidFill>
        <a:ln>
          <a:noFill/>
        </a:ln>
      </a:spPr>
      <a:bodyPr rtlCol="0" anchor="ctr"/>
      <a:lstStyle>
        <a:defPPr algn="ctr">
          <a:defRPr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w="5080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a77b916-f394-4de9-b274-c15ee8638632" xsi:nil="true"/>
    <lcf76f155ced4ddcb4097134ff3c332f xmlns="e6cba3a1-1013-472a-b3ba-ce16017401c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04969E66C47D43B72D976B0F2EDCB6" ma:contentTypeVersion="14" ma:contentTypeDescription="Create a new document." ma:contentTypeScope="" ma:versionID="5d8f38f2d2c2f22e1511f3fa9c7deaf4">
  <xsd:schema xmlns:xsd="http://www.w3.org/2001/XMLSchema" xmlns:xs="http://www.w3.org/2001/XMLSchema" xmlns:p="http://schemas.microsoft.com/office/2006/metadata/properties" xmlns:ns2="e6cba3a1-1013-472a-b3ba-ce16017401c5" xmlns:ns3="40a6561d-8ad2-48c6-b10d-6c4d8e9afc2c" xmlns:ns4="ca77b916-f394-4de9-b274-c15ee8638632" targetNamespace="http://schemas.microsoft.com/office/2006/metadata/properties" ma:root="true" ma:fieldsID="47dbe2909d59a6f14fbfe5095a084ebb" ns2:_="" ns3:_="" ns4:_="">
    <xsd:import namespace="e6cba3a1-1013-472a-b3ba-ce16017401c5"/>
    <xsd:import namespace="40a6561d-8ad2-48c6-b10d-6c4d8e9afc2c"/>
    <xsd:import namespace="ca77b916-f394-4de9-b274-c15ee86386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cba3a1-1013-472a-b3ba-ce16017401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0b78db39-37aa-4e28-bb7e-9642684d42d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0a6561d-8ad2-48c6-b10d-6c4d8e9afc2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a77b916-f394-4de9-b274-c15ee8638632"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dc2490f9-29dc-47f1-b1df-396e25c82a20}" ma:internalName="TaxCatchAll" ma:showField="CatchAllData" ma:web="40a6561d-8ad2-48c6-b10d-6c4d8e9afc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A68D4D-9402-4485-B11D-8DDDCEB2E4C5}">
  <ds:schemaRefs>
    <ds:schemaRef ds:uri="ca77b916-f394-4de9-b274-c15ee8638632"/>
    <ds:schemaRef ds:uri="http://www.w3.org/XML/1998/namespace"/>
    <ds:schemaRef ds:uri="http://schemas.openxmlformats.org/package/2006/metadata/core-properties"/>
    <ds:schemaRef ds:uri="e6cba3a1-1013-472a-b3ba-ce16017401c5"/>
    <ds:schemaRef ds:uri="http://purl.org/dc/elements/1.1/"/>
    <ds:schemaRef ds:uri="http://purl.org/dc/dcmitype/"/>
    <ds:schemaRef ds:uri="http://schemas.microsoft.com/office/2006/metadata/properties"/>
    <ds:schemaRef ds:uri="http://schemas.microsoft.com/office/2006/documentManagement/types"/>
    <ds:schemaRef ds:uri="http://schemas.microsoft.com/office/infopath/2007/PartnerControls"/>
    <ds:schemaRef ds:uri="40a6561d-8ad2-48c6-b10d-6c4d8e9afc2c"/>
    <ds:schemaRef ds:uri="http://purl.org/dc/terms/"/>
  </ds:schemaRefs>
</ds:datastoreItem>
</file>

<file path=customXml/itemProps2.xml><?xml version="1.0" encoding="utf-8"?>
<ds:datastoreItem xmlns:ds="http://schemas.openxmlformats.org/officeDocument/2006/customXml" ds:itemID="{8C9605E3-D334-476C-85F7-418E74C7B8C1}">
  <ds:schemaRefs>
    <ds:schemaRef ds:uri="40a6561d-8ad2-48c6-b10d-6c4d8e9afc2c"/>
    <ds:schemaRef ds:uri="ca77b916-f394-4de9-b274-c15ee8638632"/>
    <ds:schemaRef ds:uri="e6cba3a1-1013-472a-b3ba-ce16017401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322932C-873F-4D0F-B9E0-AE16472CDC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1306</TotalTime>
  <Words>902</Words>
  <Application>Microsoft Macintosh PowerPoint</Application>
  <PresentationFormat>Widescreen</PresentationFormat>
  <Paragraphs>133</Paragraphs>
  <Slides>20</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vt:lpstr>
      <vt:lpstr>Arial</vt:lpstr>
      <vt:lpstr>Arial Narrow</vt:lpstr>
      <vt:lpstr>Calibri</vt:lpstr>
      <vt:lpstr>Cambria Math</vt:lpstr>
      <vt:lpstr>Comic Sans MS</vt:lpstr>
      <vt:lpstr>Myriad Pro Condensed</vt:lpstr>
      <vt:lpstr>Times New Roman</vt:lpstr>
      <vt:lpstr>Wingdings</vt:lpstr>
      <vt:lpstr>INL 2020</vt:lpstr>
      <vt:lpstr>PowerPoint Presentation</vt:lpstr>
      <vt:lpstr>Tool: Optimal Experimental Design Platform</vt:lpstr>
      <vt:lpstr>Accelerate DOE via Sparse Grid Stochastic Collocation</vt:lpstr>
      <vt:lpstr>Accelerate DOE via Sparse Grid Stochastic Collocation</vt:lpstr>
      <vt:lpstr>Generate Sparse Grid</vt:lpstr>
      <vt:lpstr>Generalized Polynomial Chaos Expansion Training</vt:lpstr>
      <vt:lpstr>Accelerate Experimental Design: Matyas Function</vt:lpstr>
      <vt:lpstr>Accelerate Experimental Design: Himmelblau Function</vt:lpstr>
      <vt:lpstr>Pareto Frontier</vt:lpstr>
      <vt:lpstr>Accelerate Experimental Design: Pareto Frontier</vt:lpstr>
      <vt:lpstr>ROM and Suggestions via Bayesian Optimization</vt:lpstr>
      <vt:lpstr>Gaussian Process Regressor ROM Training</vt:lpstr>
      <vt:lpstr>Bayesian Optimization with GP ROM</vt:lpstr>
      <vt:lpstr>Bayesian Optimization with Constraints</vt:lpstr>
      <vt:lpstr>PowerPoint Presentation</vt:lpstr>
      <vt:lpstr>Tasks Discussion</vt:lpstr>
      <vt:lpstr>PowerPoint Presentation</vt:lpstr>
      <vt:lpstr>Model Calibration</vt:lpstr>
      <vt:lpstr>PowerPoint Presentation</vt:lpstr>
      <vt:lpstr>Model Calibration: Fission Gas Release Model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L. Campbell</dc:creator>
  <cp:keywords/>
  <dc:description/>
  <cp:lastModifiedBy>Congjian Wang</cp:lastModifiedBy>
  <cp:revision>9</cp:revision>
  <cp:lastPrinted>2023-06-13T19:06:48Z</cp:lastPrinted>
  <dcterms:created xsi:type="dcterms:W3CDTF">2020-04-22T20:22:45Z</dcterms:created>
  <dcterms:modified xsi:type="dcterms:W3CDTF">2024-03-25T20:24:11Z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0x0101004404969E66C47D43B72D976B0F2EDCB6</vt:lpwstr>
  </property>
  <property fmtid="{D5CDD505-2E9C-101B-9397-08002B2CF9AE}" pid="3" name="MediaServiceImageTags">
    <vt:lpwstr/>
  </property>
</Properties>
</file>